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06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19a1d99f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019a1d99f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213f686b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0213f686b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19a1d99f4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019a1d99f4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19a1d99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19a1d99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19a1d99f4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019a1d99f4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19a1d99f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019a1d99f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019a1d99f4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019a1d99f4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06dd4e0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006dd4e0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06dd4e00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006dd4e00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213f686b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213f686b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213f686b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0213f686b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213f686b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0213f686b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213f686b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213f686b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213f686b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0213f686b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2275" y="152400"/>
            <a:ext cx="3629019" cy="4838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3" name="Google Shape;12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325" y="2571750"/>
            <a:ext cx="4348552" cy="24460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4" name="Google Shape;12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325" y="256325"/>
            <a:ext cx="4348552" cy="22402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Book Challenges</a:t>
            </a:r>
            <a:endParaRPr sz="342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210850" y="1421425"/>
            <a:ext cx="477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412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900"/>
              <a:buFont typeface="Open Sans"/>
              <a:buChar char="●"/>
            </a:pPr>
            <a:r>
              <a:rPr lang="en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is happening?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27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2900"/>
              <a:buFont typeface="Open Sans"/>
              <a:buChar char="●"/>
            </a:pPr>
            <a:r>
              <a:rPr lang="en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are the goals of your communication?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27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2900"/>
              <a:buFont typeface="Open Sans"/>
              <a:buChar char="●"/>
            </a:pPr>
            <a:r>
              <a:rPr lang="en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Who are the stakeholders?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27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2900"/>
              <a:buFont typeface="Open Sans"/>
              <a:buChar char="●"/>
            </a:pPr>
            <a:r>
              <a:rPr lang="en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are the key messages?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2750" algn="l" rtl="0">
              <a:lnSpc>
                <a:spcPct val="105000"/>
              </a:lnSpc>
              <a:spcBef>
                <a:spcPts val="800"/>
              </a:spcBef>
              <a:spcAft>
                <a:spcPts val="800"/>
              </a:spcAft>
              <a:buClr>
                <a:srgbClr val="38761D"/>
              </a:buClr>
              <a:buSzPts val="2900"/>
              <a:buFont typeface="Open Sans"/>
              <a:buChar char="●"/>
            </a:pPr>
            <a:r>
              <a:rPr lang="en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are the best communication tools?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9775" y="1671387"/>
            <a:ext cx="4137349" cy="2759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 txBox="1"/>
          <p:nvPr/>
        </p:nvSpPr>
        <p:spPr>
          <a:xfrm>
            <a:off x="4799025" y="475150"/>
            <a:ext cx="684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3052850" y="312175"/>
            <a:ext cx="58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22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What are you navigating?</a:t>
            </a:r>
            <a:endParaRPr sz="3822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557449" cy="12118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9150" y="2975275"/>
            <a:ext cx="5574001" cy="16231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9" name="Google Shape;6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60700"/>
            <a:ext cx="3256525" cy="3395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7">
            <a:alphaModFix/>
          </a:blip>
          <a:srcRect l="1066" r="2844"/>
          <a:stretch/>
        </p:blipFill>
        <p:spPr>
          <a:xfrm>
            <a:off x="4874550" y="375225"/>
            <a:ext cx="4065550" cy="22928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2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Let’s Talk</a:t>
            </a:r>
            <a:endParaRPr sz="392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3205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700"/>
              <a:buFont typeface="Open Sans"/>
              <a:buChar char="●"/>
            </a:pPr>
            <a:r>
              <a:rPr lang="en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Best practice communication principles and strategies to navigate these challenging times</a:t>
            </a:r>
            <a:endParaRPr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2700"/>
              <a:buFont typeface="Open Sans"/>
              <a:buChar char="●"/>
            </a:pPr>
            <a:r>
              <a:rPr lang="en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Apply to situations Virginia superintendents are experiencing and learn how to proactively communicate to keep the focus on the “why”—our students</a:t>
            </a:r>
            <a:endParaRPr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800"/>
              </a:spcBef>
              <a:spcAft>
                <a:spcPts val="800"/>
              </a:spcAft>
              <a:buClr>
                <a:srgbClr val="38761D"/>
              </a:buClr>
              <a:buSzPts val="2700"/>
              <a:buFont typeface="Open Sans"/>
              <a:buChar char="●"/>
            </a:pPr>
            <a:r>
              <a:rPr lang="en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Remind you of access to the Donovan Group’s services in a time of crisis through partnership with VASS</a:t>
            </a:r>
            <a:endParaRPr sz="27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2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Our Landscape</a:t>
            </a:r>
            <a:endParaRPr sz="392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3205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700"/>
              <a:buFont typeface="Open Sans"/>
              <a:buChar char="●"/>
            </a:pPr>
            <a:r>
              <a:rPr lang="en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Politically divided communities</a:t>
            </a:r>
            <a:endParaRPr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2700"/>
              <a:buFont typeface="Open Sans"/>
              <a:buChar char="●"/>
            </a:pPr>
            <a:r>
              <a:rPr lang="en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Pandemic challenges</a:t>
            </a:r>
            <a:endParaRPr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2700"/>
              <a:buFont typeface="Open Sans"/>
              <a:buChar char="●"/>
            </a:pPr>
            <a:r>
              <a:rPr lang="en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Community members challenging efforts to meet the needs of every student</a:t>
            </a:r>
            <a:endParaRPr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2700"/>
              <a:buFont typeface="Open Sans"/>
              <a:buChar char="●"/>
            </a:pPr>
            <a:r>
              <a:rPr lang="en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Transgender students</a:t>
            </a:r>
            <a:endParaRPr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2700"/>
              <a:buFont typeface="Open Sans"/>
              <a:buChar char="●"/>
            </a:pPr>
            <a:r>
              <a:rPr lang="en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Book/instructional material challenges </a:t>
            </a:r>
            <a:endParaRPr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0050" algn="l" rtl="0">
              <a:lnSpc>
                <a:spcPct val="105000"/>
              </a:lnSpc>
              <a:spcBef>
                <a:spcPts val="800"/>
              </a:spcBef>
              <a:spcAft>
                <a:spcPts val="800"/>
              </a:spcAft>
              <a:buClr>
                <a:srgbClr val="38761D"/>
              </a:buClr>
              <a:buSzPts val="2700"/>
              <a:buFont typeface="Open Sans"/>
              <a:buChar char="●"/>
            </a:pPr>
            <a:r>
              <a:rPr lang="en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Heavily funded organizations focused on education</a:t>
            </a:r>
            <a:endParaRPr sz="2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00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2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Best Practices for These Times</a:t>
            </a:r>
            <a:endParaRPr sz="372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500750"/>
            <a:ext cx="5448000" cy="21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4254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100"/>
              <a:buFont typeface="Open Sans"/>
              <a:buChar char="●"/>
            </a:pPr>
            <a:r>
              <a:rPr lang="en" sz="2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Keep the focus on our </a:t>
            </a:r>
            <a:r>
              <a:rPr lang="en" sz="2400" b="1" i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why</a:t>
            </a:r>
            <a:endParaRPr sz="2400" b="1" i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254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3100"/>
              <a:buFont typeface="Open Sans"/>
              <a:buChar char="●"/>
            </a:pPr>
            <a:r>
              <a:rPr lang="en" sz="2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Seek greater community engagement</a:t>
            </a:r>
            <a:endParaRPr sz="2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25450" algn="l" rtl="0">
              <a:lnSpc>
                <a:spcPct val="105000"/>
              </a:lnSpc>
              <a:spcBef>
                <a:spcPts val="800"/>
              </a:spcBef>
              <a:spcAft>
                <a:spcPts val="800"/>
              </a:spcAft>
              <a:buClr>
                <a:srgbClr val="38761D"/>
              </a:buClr>
              <a:buSzPts val="3100"/>
              <a:buFont typeface="Open Sans"/>
              <a:buChar char="●"/>
            </a:pPr>
            <a:r>
              <a:rPr lang="en" sz="2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Be proactive and strategic</a:t>
            </a:r>
            <a:endParaRPr sz="2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2050" y="1445550"/>
            <a:ext cx="2930350" cy="293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800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2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Best Practices for These Times</a:t>
            </a:r>
            <a:endParaRPr sz="372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612800"/>
            <a:ext cx="4450800" cy="21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4254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100"/>
              <a:buFont typeface="Open Sans"/>
              <a:buChar char="●"/>
            </a:pPr>
            <a:r>
              <a:rPr lang="en" sz="2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Reframe messages</a:t>
            </a:r>
            <a:endParaRPr sz="2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254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3100"/>
              <a:buFont typeface="Open Sans"/>
              <a:buChar char="●"/>
            </a:pPr>
            <a:r>
              <a:rPr lang="en" sz="2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Engage in the wins</a:t>
            </a:r>
            <a:endParaRPr sz="2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25450" algn="l" rtl="0">
              <a:lnSpc>
                <a:spcPct val="105000"/>
              </a:lnSpc>
              <a:spcBef>
                <a:spcPts val="800"/>
              </a:spcBef>
              <a:spcAft>
                <a:spcPts val="800"/>
              </a:spcAft>
              <a:buClr>
                <a:srgbClr val="38761D"/>
              </a:buClr>
              <a:buSzPts val="3100"/>
              <a:buFont typeface="Open Sans"/>
              <a:buChar char="●"/>
            </a:pPr>
            <a:r>
              <a:rPr lang="en" sz="2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Deal with the impact and move </a:t>
            </a:r>
            <a:r>
              <a:rPr lang="en" sz="2400" u="sng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forward</a:t>
            </a:r>
            <a:endParaRPr sz="2400" u="sng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5575" y="1467975"/>
            <a:ext cx="2812675" cy="28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8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131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Challenges in Meeting the </a:t>
            </a:r>
            <a:br>
              <a:rPr lang="en" sz="302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02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Needs of Every Student</a:t>
            </a:r>
            <a:endParaRPr sz="302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210850" y="1421425"/>
            <a:ext cx="477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412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900"/>
              <a:buFont typeface="Open Sans"/>
              <a:buChar char="●"/>
            </a:pPr>
            <a:r>
              <a:rPr lang="en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is happening?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27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2900"/>
              <a:buFont typeface="Open Sans"/>
              <a:buChar char="●"/>
            </a:pPr>
            <a:r>
              <a:rPr lang="en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are the goals of your communication?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27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2900"/>
              <a:buFont typeface="Open Sans"/>
              <a:buChar char="●"/>
            </a:pPr>
            <a:r>
              <a:rPr lang="en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Who are the stakeholders?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27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2900"/>
              <a:buFont typeface="Open Sans"/>
              <a:buChar char="●"/>
            </a:pPr>
            <a:r>
              <a:rPr lang="en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are the key messages?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12750" algn="l" rtl="0">
              <a:lnSpc>
                <a:spcPct val="105000"/>
              </a:lnSpc>
              <a:spcBef>
                <a:spcPts val="800"/>
              </a:spcBef>
              <a:spcAft>
                <a:spcPts val="800"/>
              </a:spcAft>
              <a:buClr>
                <a:srgbClr val="38761D"/>
              </a:buClr>
              <a:buSzPts val="2900"/>
              <a:buFont typeface="Open Sans"/>
              <a:buChar char="●"/>
            </a:pPr>
            <a:r>
              <a:rPr lang="en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are the best communication tools?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6550" y="1647300"/>
            <a:ext cx="3828051" cy="28462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900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900"/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900"/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72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Virginia School Division Case Study</a:t>
            </a:r>
            <a:endParaRPr sz="372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72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72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508750" y="1844150"/>
            <a:ext cx="3846300" cy="24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4254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100"/>
              <a:buFont typeface="Open Sans"/>
              <a:buChar char="●"/>
            </a:pPr>
            <a:r>
              <a:rPr lang="en" sz="2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Division Facts</a:t>
            </a:r>
            <a:endParaRPr sz="2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2545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rgbClr val="38761D"/>
              </a:buClr>
              <a:buSzPts val="3100"/>
              <a:buFont typeface="Open Sans"/>
              <a:buChar char="●"/>
            </a:pPr>
            <a:r>
              <a:rPr lang="en" sz="2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Action Taken</a:t>
            </a:r>
            <a:endParaRPr sz="2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25450" algn="l" rtl="0">
              <a:lnSpc>
                <a:spcPct val="105000"/>
              </a:lnSpc>
              <a:spcBef>
                <a:spcPts val="800"/>
              </a:spcBef>
              <a:spcAft>
                <a:spcPts val="800"/>
              </a:spcAft>
              <a:buClr>
                <a:srgbClr val="38761D"/>
              </a:buClr>
              <a:buSzPts val="3100"/>
              <a:buFont typeface="Open Sans"/>
              <a:buChar char="●"/>
            </a:pPr>
            <a:r>
              <a:rPr lang="en" sz="2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Key Takeaways</a:t>
            </a:r>
            <a:endParaRPr sz="2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075" y="1369250"/>
            <a:ext cx="3547250" cy="319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8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On-screen Show (16:9)</PresentationFormat>
  <Paragraphs>43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Open Sans</vt:lpstr>
      <vt:lpstr>Arial</vt:lpstr>
      <vt:lpstr>Simple Light</vt:lpstr>
      <vt:lpstr>PowerPoint Presentation</vt:lpstr>
      <vt:lpstr>PowerPoint Presentation</vt:lpstr>
      <vt:lpstr>PowerPoint Presentation</vt:lpstr>
      <vt:lpstr>Let’s Talk</vt:lpstr>
      <vt:lpstr>Our Landscape</vt:lpstr>
      <vt:lpstr>Best Practices for These Times</vt:lpstr>
      <vt:lpstr>Best Practices for These Times</vt:lpstr>
      <vt:lpstr>Challenges in Meeting the  Needs of Every Student</vt:lpstr>
      <vt:lpstr>Virginia School Division Case Study  </vt:lpstr>
      <vt:lpstr>PowerPoint Presentation</vt:lpstr>
      <vt:lpstr>Book Challenges</vt:lpstr>
      <vt:lpstr>What are you navigating?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Kiser</dc:creator>
  <cp:lastModifiedBy>Ben Kiser</cp:lastModifiedBy>
  <cp:revision>1</cp:revision>
  <dcterms:modified xsi:type="dcterms:W3CDTF">2021-11-17T14:27:14Z</dcterms:modified>
</cp:coreProperties>
</file>