
<file path=[Content_Types].xml><?xml version="1.0" encoding="utf-8"?>
<Types xmlns="http://schemas.openxmlformats.org/package/2006/content-types">
  <Default Extension="gif" ContentType="image/gi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9" r:id="rId2"/>
    <p:sldId id="257" r:id="rId3"/>
    <p:sldId id="262" r:id="rId4"/>
    <p:sldId id="261" r:id="rId5"/>
    <p:sldId id="263" r:id="rId6"/>
    <p:sldId id="258" r:id="rId7"/>
    <p:sldId id="265" r:id="rId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9999"/>
    <a:srgbClr val="A50021"/>
    <a:srgbClr val="9966FF"/>
    <a:srgbClr val="57D3FF"/>
    <a:srgbClr val="0091C4"/>
    <a:srgbClr val="EC125B"/>
    <a:srgbClr val="CC3399"/>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7" autoAdjust="0"/>
    <p:restoredTop sz="94660"/>
  </p:normalViewPr>
  <p:slideViewPr>
    <p:cSldViewPr snapToGrid="0">
      <p:cViewPr>
        <p:scale>
          <a:sx n="95" d="100"/>
          <a:sy n="95" d="100"/>
        </p:scale>
        <p:origin x="56" y="164"/>
      </p:cViewPr>
      <p:guideLst/>
    </p:cSldViewPr>
  </p:slideViewPr>
  <p:notesTextViewPr>
    <p:cViewPr>
      <p:scale>
        <a:sx n="1" d="1"/>
        <a:sy n="1" d="1"/>
      </p:scale>
      <p:origin x="0" y="0"/>
    </p:cViewPr>
  </p:notesTextViewPr>
  <p:sorterViewPr>
    <p:cViewPr>
      <p:scale>
        <a:sx n="120" d="100"/>
        <a:sy n="120"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tableStyles" Target="tableStyles.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theme" Target="theme/theme1.xml"/><Relationship Id="rId5" Type="http://schemas.openxmlformats.org/officeDocument/2006/relationships/slide" Target="slides/slide4.xml"/><Relationship Id="rId10"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presProps" Target="presProps.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9CA2462C-3922-42AE-B4B3-3F25AEE74E14}" type="doc">
      <dgm:prSet loTypeId="urn:microsoft.com/office/officeart/2011/layout/HexagonRadial" loCatId="officeonline" qsTypeId="urn:microsoft.com/office/officeart/2005/8/quickstyle/simple1" qsCatId="simple" csTypeId="urn:microsoft.com/office/officeart/2005/8/colors/accent1_2" csCatId="accent1" phldr="1"/>
      <dgm:spPr/>
      <dgm:t>
        <a:bodyPr/>
        <a:lstStyle/>
        <a:p>
          <a:endParaRPr lang="en-US"/>
        </a:p>
      </dgm:t>
    </dgm:pt>
    <dgm:pt modelId="{BF552F0C-CA11-4F22-9156-4BCCCC58C919}">
      <dgm:prSet phldrT="[Text]"/>
      <dgm:spPr>
        <a:solidFill>
          <a:srgbClr val="009999"/>
        </a:solidFill>
      </dgm:spPr>
      <dgm:t>
        <a:bodyPr/>
        <a:lstStyle/>
        <a:p>
          <a:endParaRPr lang="en-US" b="1" cap="all" baseline="0" dirty="0">
            <a:solidFill>
              <a:schemeClr val="bg1"/>
            </a:solidFill>
          </a:endParaRPr>
        </a:p>
      </dgm:t>
    </dgm:pt>
    <dgm:pt modelId="{FDA9872C-EC82-44A7-A2DE-392A235FD0CA}" type="parTrans" cxnId="{7B09C718-0BD6-47A4-AB96-9A3586D368E8}">
      <dgm:prSet/>
      <dgm:spPr/>
      <dgm:t>
        <a:bodyPr/>
        <a:lstStyle/>
        <a:p>
          <a:endParaRPr lang="en-US"/>
        </a:p>
      </dgm:t>
    </dgm:pt>
    <dgm:pt modelId="{D0DCE078-614A-458D-AF02-D2B8E19ECF45}" type="sibTrans" cxnId="{7B09C718-0BD6-47A4-AB96-9A3586D368E8}">
      <dgm:prSet/>
      <dgm:spPr/>
      <dgm:t>
        <a:bodyPr/>
        <a:lstStyle/>
        <a:p>
          <a:endParaRPr lang="en-US"/>
        </a:p>
      </dgm:t>
    </dgm:pt>
    <dgm:pt modelId="{89E8FD86-F1B4-475A-9C3E-B5C10F1C1E54}">
      <dgm:prSet phldrT="[Text]" custT="1"/>
      <dgm:spPr>
        <a:solidFill>
          <a:srgbClr val="009999"/>
        </a:solidFill>
      </dgm:spPr>
      <dgm:t>
        <a:bodyPr/>
        <a:lstStyle/>
        <a:p>
          <a:r>
            <a:rPr lang="en-US" sz="3200" b="1" dirty="0"/>
            <a:t>VASS</a:t>
          </a:r>
        </a:p>
      </dgm:t>
    </dgm:pt>
    <dgm:pt modelId="{A0DBEF4C-21F9-4ED1-A8D1-2A5E01894EE7}" type="parTrans" cxnId="{5CDE77E6-E97F-4B4C-B261-F83EDDEF11BA}">
      <dgm:prSet/>
      <dgm:spPr/>
      <dgm:t>
        <a:bodyPr/>
        <a:lstStyle/>
        <a:p>
          <a:endParaRPr lang="en-US"/>
        </a:p>
      </dgm:t>
    </dgm:pt>
    <dgm:pt modelId="{585AFEE7-85F1-47CF-B3C5-64FAE10B8146}" type="sibTrans" cxnId="{5CDE77E6-E97F-4B4C-B261-F83EDDEF11BA}">
      <dgm:prSet/>
      <dgm:spPr/>
      <dgm:t>
        <a:bodyPr/>
        <a:lstStyle/>
        <a:p>
          <a:endParaRPr lang="en-US"/>
        </a:p>
      </dgm:t>
    </dgm:pt>
    <dgm:pt modelId="{436334B8-99CD-4FB2-8A31-A5B481079E03}">
      <dgm:prSet phldrT="[Text]"/>
      <dgm:spPr>
        <a:solidFill>
          <a:schemeClr val="accent2"/>
        </a:solidFill>
      </dgm:spPr>
      <dgm:t>
        <a:bodyPr/>
        <a:lstStyle/>
        <a:p>
          <a:r>
            <a:rPr lang="en-US" dirty="0"/>
            <a:t>VASCD</a:t>
          </a:r>
        </a:p>
      </dgm:t>
    </dgm:pt>
    <dgm:pt modelId="{40ECD68E-3A5E-4582-88B1-AF6AF76ADE09}" type="parTrans" cxnId="{1D9F03D5-1336-44C9-819F-FCA7E4C709CA}">
      <dgm:prSet/>
      <dgm:spPr/>
      <dgm:t>
        <a:bodyPr/>
        <a:lstStyle/>
        <a:p>
          <a:endParaRPr lang="en-US"/>
        </a:p>
      </dgm:t>
    </dgm:pt>
    <dgm:pt modelId="{BA2CD7D3-18F2-46A1-873E-43EB1408DF4E}" type="sibTrans" cxnId="{1D9F03D5-1336-44C9-819F-FCA7E4C709CA}">
      <dgm:prSet/>
      <dgm:spPr/>
      <dgm:t>
        <a:bodyPr/>
        <a:lstStyle/>
        <a:p>
          <a:endParaRPr lang="en-US"/>
        </a:p>
      </dgm:t>
    </dgm:pt>
    <dgm:pt modelId="{CBBF6829-52B7-42F0-954D-3039E509FC8A}">
      <dgm:prSet phldrT="[Text]"/>
      <dgm:spPr>
        <a:solidFill>
          <a:schemeClr val="accent2"/>
        </a:solidFill>
      </dgm:spPr>
      <dgm:t>
        <a:bodyPr/>
        <a:lstStyle/>
        <a:p>
          <a:r>
            <a:rPr lang="en-US" dirty="0"/>
            <a:t>SURN</a:t>
          </a:r>
        </a:p>
      </dgm:t>
    </dgm:pt>
    <dgm:pt modelId="{CBF3C9DC-9AF9-4BC5-9330-F85AFA05F319}" type="parTrans" cxnId="{680722BA-6249-454C-80D8-DE2AA178682F}">
      <dgm:prSet/>
      <dgm:spPr/>
      <dgm:t>
        <a:bodyPr/>
        <a:lstStyle/>
        <a:p>
          <a:endParaRPr lang="en-US"/>
        </a:p>
      </dgm:t>
    </dgm:pt>
    <dgm:pt modelId="{2BD735B7-E208-4A66-9AE0-21BD3505C20B}" type="sibTrans" cxnId="{680722BA-6249-454C-80D8-DE2AA178682F}">
      <dgm:prSet/>
      <dgm:spPr/>
      <dgm:t>
        <a:bodyPr/>
        <a:lstStyle/>
        <a:p>
          <a:endParaRPr lang="en-US"/>
        </a:p>
      </dgm:t>
    </dgm:pt>
    <dgm:pt modelId="{A1AADE8A-8130-42E6-AB77-B276BD5C18AB}">
      <dgm:prSet phldrT="[Text]" custT="1"/>
      <dgm:spPr>
        <a:solidFill>
          <a:schemeClr val="accent2"/>
        </a:solidFill>
      </dgm:spPr>
      <dgm:t>
        <a:bodyPr/>
        <a:lstStyle/>
        <a:p>
          <a:pPr>
            <a:lnSpc>
              <a:spcPct val="100000"/>
            </a:lnSpc>
            <a:spcAft>
              <a:spcPts val="0"/>
            </a:spcAft>
          </a:pPr>
          <a:r>
            <a:rPr lang="en-US" sz="2700" dirty="0" err="1"/>
            <a:t>VaLIN</a:t>
          </a:r>
          <a:endParaRPr lang="en-US" sz="2700" dirty="0"/>
        </a:p>
        <a:p>
          <a:pPr>
            <a:lnSpc>
              <a:spcPct val="100000"/>
            </a:lnSpc>
            <a:spcAft>
              <a:spcPts val="0"/>
            </a:spcAft>
          </a:pPr>
          <a:r>
            <a:rPr lang="en-US" sz="1400" dirty="0"/>
            <a:t>Innovation Network</a:t>
          </a:r>
        </a:p>
      </dgm:t>
    </dgm:pt>
    <dgm:pt modelId="{4EAB3264-FF4C-4806-A448-EFF7AFE44715}" type="parTrans" cxnId="{20413481-635B-4907-A4A2-24D76EC65435}">
      <dgm:prSet/>
      <dgm:spPr/>
      <dgm:t>
        <a:bodyPr/>
        <a:lstStyle/>
        <a:p>
          <a:endParaRPr lang="en-US"/>
        </a:p>
      </dgm:t>
    </dgm:pt>
    <dgm:pt modelId="{8EC9D4BA-D5E6-4790-A8ED-1547D3BE89BF}" type="sibTrans" cxnId="{20413481-635B-4907-A4A2-24D76EC65435}">
      <dgm:prSet/>
      <dgm:spPr/>
      <dgm:t>
        <a:bodyPr/>
        <a:lstStyle/>
        <a:p>
          <a:endParaRPr lang="en-US"/>
        </a:p>
      </dgm:t>
    </dgm:pt>
    <dgm:pt modelId="{D35D17FA-0B86-4E75-A737-DACAF67561B3}">
      <dgm:prSet phldrT="[Text]"/>
      <dgm:spPr>
        <a:solidFill>
          <a:schemeClr val="accent2"/>
        </a:solidFill>
      </dgm:spPr>
      <dgm:t>
        <a:bodyPr/>
        <a:lstStyle/>
        <a:p>
          <a:r>
            <a:rPr lang="en-US" dirty="0"/>
            <a:t>HIGHER ED</a:t>
          </a:r>
        </a:p>
      </dgm:t>
    </dgm:pt>
    <dgm:pt modelId="{CD8967A6-2095-4B91-9578-FDAD07988B02}" type="parTrans" cxnId="{2E2874B0-C45F-478B-993C-DEDABD408BEF}">
      <dgm:prSet/>
      <dgm:spPr/>
      <dgm:t>
        <a:bodyPr/>
        <a:lstStyle/>
        <a:p>
          <a:endParaRPr lang="en-US"/>
        </a:p>
      </dgm:t>
    </dgm:pt>
    <dgm:pt modelId="{A7F1ED5A-8438-4F67-A1C6-0A32632B4C4A}" type="sibTrans" cxnId="{2E2874B0-C45F-478B-993C-DEDABD408BEF}">
      <dgm:prSet/>
      <dgm:spPr/>
      <dgm:t>
        <a:bodyPr/>
        <a:lstStyle/>
        <a:p>
          <a:endParaRPr lang="en-US"/>
        </a:p>
      </dgm:t>
    </dgm:pt>
    <dgm:pt modelId="{CDBF3DDB-E7D8-4F2D-8D9D-109BB8F5C217}">
      <dgm:prSet phldrT="[Text]"/>
      <dgm:spPr>
        <a:solidFill>
          <a:schemeClr val="accent2"/>
        </a:solidFill>
      </dgm:spPr>
      <dgm:t>
        <a:bodyPr/>
        <a:lstStyle/>
        <a:p>
          <a:r>
            <a:rPr lang="en-US" dirty="0"/>
            <a:t>VDOE</a:t>
          </a:r>
        </a:p>
      </dgm:t>
    </dgm:pt>
    <dgm:pt modelId="{8CC640CC-FA8E-4FD8-93DA-DA20E93467D1}" type="parTrans" cxnId="{C414DCE9-5679-4975-9338-03831B5BF327}">
      <dgm:prSet/>
      <dgm:spPr/>
      <dgm:t>
        <a:bodyPr/>
        <a:lstStyle/>
        <a:p>
          <a:endParaRPr lang="en-US"/>
        </a:p>
      </dgm:t>
    </dgm:pt>
    <dgm:pt modelId="{1DBC6513-2BED-4437-BF9C-FCABCC181FBD}" type="sibTrans" cxnId="{C414DCE9-5679-4975-9338-03831B5BF327}">
      <dgm:prSet/>
      <dgm:spPr/>
      <dgm:t>
        <a:bodyPr/>
        <a:lstStyle/>
        <a:p>
          <a:endParaRPr lang="en-US"/>
        </a:p>
      </dgm:t>
    </dgm:pt>
    <dgm:pt modelId="{150EA170-0524-44D8-9B6B-65245F85223A}" type="pres">
      <dgm:prSet presAssocID="{9CA2462C-3922-42AE-B4B3-3F25AEE74E14}" presName="Name0" presStyleCnt="0">
        <dgm:presLayoutVars>
          <dgm:chMax val="1"/>
          <dgm:chPref val="1"/>
          <dgm:dir/>
          <dgm:animOne val="branch"/>
          <dgm:animLvl val="lvl"/>
        </dgm:presLayoutVars>
      </dgm:prSet>
      <dgm:spPr/>
    </dgm:pt>
    <dgm:pt modelId="{6888F682-9BF7-4822-9605-D7E75E33C8CD}" type="pres">
      <dgm:prSet presAssocID="{BF552F0C-CA11-4F22-9156-4BCCCC58C919}" presName="Parent" presStyleLbl="node0" presStyleIdx="0" presStyleCnt="1">
        <dgm:presLayoutVars>
          <dgm:chMax val="6"/>
          <dgm:chPref val="6"/>
        </dgm:presLayoutVars>
      </dgm:prSet>
      <dgm:spPr/>
    </dgm:pt>
    <dgm:pt modelId="{3993196B-DE28-4FEB-8D15-CFC791F733DE}" type="pres">
      <dgm:prSet presAssocID="{89E8FD86-F1B4-475A-9C3E-B5C10F1C1E54}" presName="Accent1" presStyleCnt="0"/>
      <dgm:spPr/>
    </dgm:pt>
    <dgm:pt modelId="{424D351B-C756-46F1-BBD4-5C4EDAF77DB8}" type="pres">
      <dgm:prSet presAssocID="{89E8FD86-F1B4-475A-9C3E-B5C10F1C1E54}" presName="Accent" presStyleLbl="bgShp" presStyleIdx="0" presStyleCnt="6"/>
      <dgm:spPr/>
    </dgm:pt>
    <dgm:pt modelId="{D48B2218-3617-4924-A9DA-1D8E18455D44}" type="pres">
      <dgm:prSet presAssocID="{89E8FD86-F1B4-475A-9C3E-B5C10F1C1E54}" presName="Child1" presStyleLbl="node1" presStyleIdx="0" presStyleCnt="6">
        <dgm:presLayoutVars>
          <dgm:chMax val="0"/>
          <dgm:chPref val="0"/>
          <dgm:bulletEnabled val="1"/>
        </dgm:presLayoutVars>
      </dgm:prSet>
      <dgm:spPr/>
    </dgm:pt>
    <dgm:pt modelId="{C2255BE0-468E-439A-B6BE-554250BF1FF3}" type="pres">
      <dgm:prSet presAssocID="{436334B8-99CD-4FB2-8A31-A5B481079E03}" presName="Accent2" presStyleCnt="0"/>
      <dgm:spPr/>
    </dgm:pt>
    <dgm:pt modelId="{B8896B27-0692-49C7-B814-E64421C7AF54}" type="pres">
      <dgm:prSet presAssocID="{436334B8-99CD-4FB2-8A31-A5B481079E03}" presName="Accent" presStyleLbl="bgShp" presStyleIdx="1" presStyleCnt="6"/>
      <dgm:spPr/>
    </dgm:pt>
    <dgm:pt modelId="{B5400645-3196-406A-9999-D8FF17CA992F}" type="pres">
      <dgm:prSet presAssocID="{436334B8-99CD-4FB2-8A31-A5B481079E03}" presName="Child2" presStyleLbl="node1" presStyleIdx="1" presStyleCnt="6">
        <dgm:presLayoutVars>
          <dgm:chMax val="0"/>
          <dgm:chPref val="0"/>
          <dgm:bulletEnabled val="1"/>
        </dgm:presLayoutVars>
      </dgm:prSet>
      <dgm:spPr/>
    </dgm:pt>
    <dgm:pt modelId="{904BAFF9-DCB9-438C-B576-CCA124B00E7E}" type="pres">
      <dgm:prSet presAssocID="{CBBF6829-52B7-42F0-954D-3039E509FC8A}" presName="Accent3" presStyleCnt="0"/>
      <dgm:spPr/>
    </dgm:pt>
    <dgm:pt modelId="{3C76A8FE-9E03-4724-9CC0-B82BFE3E2A5C}" type="pres">
      <dgm:prSet presAssocID="{CBBF6829-52B7-42F0-954D-3039E509FC8A}" presName="Accent" presStyleLbl="bgShp" presStyleIdx="2" presStyleCnt="6"/>
      <dgm:spPr/>
    </dgm:pt>
    <dgm:pt modelId="{C9F5129F-2790-4C7E-B574-5EE68E823B88}" type="pres">
      <dgm:prSet presAssocID="{CBBF6829-52B7-42F0-954D-3039E509FC8A}" presName="Child3" presStyleLbl="node1" presStyleIdx="2" presStyleCnt="6">
        <dgm:presLayoutVars>
          <dgm:chMax val="0"/>
          <dgm:chPref val="0"/>
          <dgm:bulletEnabled val="1"/>
        </dgm:presLayoutVars>
      </dgm:prSet>
      <dgm:spPr/>
    </dgm:pt>
    <dgm:pt modelId="{360A86D4-7F3D-4E21-A5ED-D7402ADAA33B}" type="pres">
      <dgm:prSet presAssocID="{A1AADE8A-8130-42E6-AB77-B276BD5C18AB}" presName="Accent4" presStyleCnt="0"/>
      <dgm:spPr/>
    </dgm:pt>
    <dgm:pt modelId="{D61CED7C-C69B-4848-8F90-23E9BB0AC366}" type="pres">
      <dgm:prSet presAssocID="{A1AADE8A-8130-42E6-AB77-B276BD5C18AB}" presName="Accent" presStyleLbl="bgShp" presStyleIdx="3" presStyleCnt="6"/>
      <dgm:spPr/>
    </dgm:pt>
    <dgm:pt modelId="{C1FECCF3-6739-4040-AAE1-1CB1109258CB}" type="pres">
      <dgm:prSet presAssocID="{A1AADE8A-8130-42E6-AB77-B276BD5C18AB}" presName="Child4" presStyleLbl="node1" presStyleIdx="3" presStyleCnt="6">
        <dgm:presLayoutVars>
          <dgm:chMax val="0"/>
          <dgm:chPref val="0"/>
          <dgm:bulletEnabled val="1"/>
        </dgm:presLayoutVars>
      </dgm:prSet>
      <dgm:spPr/>
    </dgm:pt>
    <dgm:pt modelId="{7A6E106F-D9DC-4274-9EB0-5F77439CDAE9}" type="pres">
      <dgm:prSet presAssocID="{D35D17FA-0B86-4E75-A737-DACAF67561B3}" presName="Accent5" presStyleCnt="0"/>
      <dgm:spPr/>
    </dgm:pt>
    <dgm:pt modelId="{D59C00C8-6522-44FD-8C37-C2A6DFA50128}" type="pres">
      <dgm:prSet presAssocID="{D35D17FA-0B86-4E75-A737-DACAF67561B3}" presName="Accent" presStyleLbl="bgShp" presStyleIdx="4" presStyleCnt="6"/>
      <dgm:spPr/>
    </dgm:pt>
    <dgm:pt modelId="{7CB6D148-4442-45FF-BB6C-1314CCD7F96C}" type="pres">
      <dgm:prSet presAssocID="{D35D17FA-0B86-4E75-A737-DACAF67561B3}" presName="Child5" presStyleLbl="node1" presStyleIdx="4" presStyleCnt="6">
        <dgm:presLayoutVars>
          <dgm:chMax val="0"/>
          <dgm:chPref val="0"/>
          <dgm:bulletEnabled val="1"/>
        </dgm:presLayoutVars>
      </dgm:prSet>
      <dgm:spPr/>
    </dgm:pt>
    <dgm:pt modelId="{7C7610EF-FE4F-435D-997E-D9886BD701A2}" type="pres">
      <dgm:prSet presAssocID="{CDBF3DDB-E7D8-4F2D-8D9D-109BB8F5C217}" presName="Accent6" presStyleCnt="0"/>
      <dgm:spPr/>
    </dgm:pt>
    <dgm:pt modelId="{CB570B0E-AF74-4396-A949-D3CF3A64AF42}" type="pres">
      <dgm:prSet presAssocID="{CDBF3DDB-E7D8-4F2D-8D9D-109BB8F5C217}" presName="Accent" presStyleLbl="bgShp" presStyleIdx="5" presStyleCnt="6" custLinFactNeighborX="-41"/>
      <dgm:spPr/>
    </dgm:pt>
    <dgm:pt modelId="{51099FCC-23F7-4FDA-8B3C-73A046B77E4B}" type="pres">
      <dgm:prSet presAssocID="{CDBF3DDB-E7D8-4F2D-8D9D-109BB8F5C217}" presName="Child6" presStyleLbl="node1" presStyleIdx="5" presStyleCnt="6">
        <dgm:presLayoutVars>
          <dgm:chMax val="0"/>
          <dgm:chPref val="0"/>
          <dgm:bulletEnabled val="1"/>
        </dgm:presLayoutVars>
      </dgm:prSet>
      <dgm:spPr/>
    </dgm:pt>
  </dgm:ptLst>
  <dgm:cxnLst>
    <dgm:cxn modelId="{C9552B03-B6CD-460E-AE5B-46B431CCC0A2}" type="presOf" srcId="{CBBF6829-52B7-42F0-954D-3039E509FC8A}" destId="{C9F5129F-2790-4C7E-B574-5EE68E823B88}" srcOrd="0" destOrd="0" presId="urn:microsoft.com/office/officeart/2011/layout/HexagonRadial"/>
    <dgm:cxn modelId="{7B09C718-0BD6-47A4-AB96-9A3586D368E8}" srcId="{9CA2462C-3922-42AE-B4B3-3F25AEE74E14}" destId="{BF552F0C-CA11-4F22-9156-4BCCCC58C919}" srcOrd="0" destOrd="0" parTransId="{FDA9872C-EC82-44A7-A2DE-392A235FD0CA}" sibTransId="{D0DCE078-614A-458D-AF02-D2B8E19ECF45}"/>
    <dgm:cxn modelId="{153E9124-7A21-40EC-ACDA-3FC6B0523F00}" type="presOf" srcId="{CDBF3DDB-E7D8-4F2D-8D9D-109BB8F5C217}" destId="{51099FCC-23F7-4FDA-8B3C-73A046B77E4B}" srcOrd="0" destOrd="0" presId="urn:microsoft.com/office/officeart/2011/layout/HexagonRadial"/>
    <dgm:cxn modelId="{C6A3752E-1CA7-46A9-BC8A-C63359C3C658}" type="presOf" srcId="{9CA2462C-3922-42AE-B4B3-3F25AEE74E14}" destId="{150EA170-0524-44D8-9B6B-65245F85223A}" srcOrd="0" destOrd="0" presId="urn:microsoft.com/office/officeart/2011/layout/HexagonRadial"/>
    <dgm:cxn modelId="{20413481-635B-4907-A4A2-24D76EC65435}" srcId="{BF552F0C-CA11-4F22-9156-4BCCCC58C919}" destId="{A1AADE8A-8130-42E6-AB77-B276BD5C18AB}" srcOrd="3" destOrd="0" parTransId="{4EAB3264-FF4C-4806-A448-EFF7AFE44715}" sibTransId="{8EC9D4BA-D5E6-4790-A8ED-1547D3BE89BF}"/>
    <dgm:cxn modelId="{68C9798E-F80E-4DF4-9BD4-9004526102EA}" type="presOf" srcId="{D35D17FA-0B86-4E75-A737-DACAF67561B3}" destId="{7CB6D148-4442-45FF-BB6C-1314CCD7F96C}" srcOrd="0" destOrd="0" presId="urn:microsoft.com/office/officeart/2011/layout/HexagonRadial"/>
    <dgm:cxn modelId="{EA48409B-E20C-4B2C-AC56-73AF612A832E}" type="presOf" srcId="{A1AADE8A-8130-42E6-AB77-B276BD5C18AB}" destId="{C1FECCF3-6739-4040-AAE1-1CB1109258CB}" srcOrd="0" destOrd="0" presId="urn:microsoft.com/office/officeart/2011/layout/HexagonRadial"/>
    <dgm:cxn modelId="{2E2874B0-C45F-478B-993C-DEDABD408BEF}" srcId="{BF552F0C-CA11-4F22-9156-4BCCCC58C919}" destId="{D35D17FA-0B86-4E75-A737-DACAF67561B3}" srcOrd="4" destOrd="0" parTransId="{CD8967A6-2095-4B91-9578-FDAD07988B02}" sibTransId="{A7F1ED5A-8438-4F67-A1C6-0A32632B4C4A}"/>
    <dgm:cxn modelId="{680722BA-6249-454C-80D8-DE2AA178682F}" srcId="{BF552F0C-CA11-4F22-9156-4BCCCC58C919}" destId="{CBBF6829-52B7-42F0-954D-3039E509FC8A}" srcOrd="2" destOrd="0" parTransId="{CBF3C9DC-9AF9-4BC5-9330-F85AFA05F319}" sibTransId="{2BD735B7-E208-4A66-9AE0-21BD3505C20B}"/>
    <dgm:cxn modelId="{A79846D1-0296-4CD8-9A7F-B3C485EE2914}" type="presOf" srcId="{89E8FD86-F1B4-475A-9C3E-B5C10F1C1E54}" destId="{D48B2218-3617-4924-A9DA-1D8E18455D44}" srcOrd="0" destOrd="0" presId="urn:microsoft.com/office/officeart/2011/layout/HexagonRadial"/>
    <dgm:cxn modelId="{1D9F03D5-1336-44C9-819F-FCA7E4C709CA}" srcId="{BF552F0C-CA11-4F22-9156-4BCCCC58C919}" destId="{436334B8-99CD-4FB2-8A31-A5B481079E03}" srcOrd="1" destOrd="0" parTransId="{40ECD68E-3A5E-4582-88B1-AF6AF76ADE09}" sibTransId="{BA2CD7D3-18F2-46A1-873E-43EB1408DF4E}"/>
    <dgm:cxn modelId="{F9308BE2-7DD9-460C-B8A1-C0A0740E820A}" type="presOf" srcId="{BF552F0C-CA11-4F22-9156-4BCCCC58C919}" destId="{6888F682-9BF7-4822-9605-D7E75E33C8CD}" srcOrd="0" destOrd="0" presId="urn:microsoft.com/office/officeart/2011/layout/HexagonRadial"/>
    <dgm:cxn modelId="{5CDE77E6-E97F-4B4C-B261-F83EDDEF11BA}" srcId="{BF552F0C-CA11-4F22-9156-4BCCCC58C919}" destId="{89E8FD86-F1B4-475A-9C3E-B5C10F1C1E54}" srcOrd="0" destOrd="0" parTransId="{A0DBEF4C-21F9-4ED1-A8D1-2A5E01894EE7}" sibTransId="{585AFEE7-85F1-47CF-B3C5-64FAE10B8146}"/>
    <dgm:cxn modelId="{C414DCE9-5679-4975-9338-03831B5BF327}" srcId="{BF552F0C-CA11-4F22-9156-4BCCCC58C919}" destId="{CDBF3DDB-E7D8-4F2D-8D9D-109BB8F5C217}" srcOrd="5" destOrd="0" parTransId="{8CC640CC-FA8E-4FD8-93DA-DA20E93467D1}" sibTransId="{1DBC6513-2BED-4437-BF9C-FCABCC181FBD}"/>
    <dgm:cxn modelId="{909191EA-7BEF-407E-BC11-9A3D2EB1945C}" type="presOf" srcId="{436334B8-99CD-4FB2-8A31-A5B481079E03}" destId="{B5400645-3196-406A-9999-D8FF17CA992F}" srcOrd="0" destOrd="0" presId="urn:microsoft.com/office/officeart/2011/layout/HexagonRadial"/>
    <dgm:cxn modelId="{7C65EE1A-1A44-4DA3-A328-141DCFB15DCA}" type="presParOf" srcId="{150EA170-0524-44D8-9B6B-65245F85223A}" destId="{6888F682-9BF7-4822-9605-D7E75E33C8CD}" srcOrd="0" destOrd="0" presId="urn:microsoft.com/office/officeart/2011/layout/HexagonRadial"/>
    <dgm:cxn modelId="{844E5404-F319-4A73-B3C5-0B136B236C93}" type="presParOf" srcId="{150EA170-0524-44D8-9B6B-65245F85223A}" destId="{3993196B-DE28-4FEB-8D15-CFC791F733DE}" srcOrd="1" destOrd="0" presId="urn:microsoft.com/office/officeart/2011/layout/HexagonRadial"/>
    <dgm:cxn modelId="{EFF32E1E-CEE3-4E77-B5EE-C5764638FEE7}" type="presParOf" srcId="{3993196B-DE28-4FEB-8D15-CFC791F733DE}" destId="{424D351B-C756-46F1-BBD4-5C4EDAF77DB8}" srcOrd="0" destOrd="0" presId="urn:microsoft.com/office/officeart/2011/layout/HexagonRadial"/>
    <dgm:cxn modelId="{D14BDCC5-D9D1-42D8-AB91-C4D00989D6D4}" type="presParOf" srcId="{150EA170-0524-44D8-9B6B-65245F85223A}" destId="{D48B2218-3617-4924-A9DA-1D8E18455D44}" srcOrd="2" destOrd="0" presId="urn:microsoft.com/office/officeart/2011/layout/HexagonRadial"/>
    <dgm:cxn modelId="{D663A7D5-B75D-46F9-A85A-C69F23BB787A}" type="presParOf" srcId="{150EA170-0524-44D8-9B6B-65245F85223A}" destId="{C2255BE0-468E-439A-B6BE-554250BF1FF3}" srcOrd="3" destOrd="0" presId="urn:microsoft.com/office/officeart/2011/layout/HexagonRadial"/>
    <dgm:cxn modelId="{5C0A3A43-EA30-4B7A-9D92-4484FFE7ED89}" type="presParOf" srcId="{C2255BE0-468E-439A-B6BE-554250BF1FF3}" destId="{B8896B27-0692-49C7-B814-E64421C7AF54}" srcOrd="0" destOrd="0" presId="urn:microsoft.com/office/officeart/2011/layout/HexagonRadial"/>
    <dgm:cxn modelId="{2789CDE3-A517-49BA-A56E-EF56E4C14D76}" type="presParOf" srcId="{150EA170-0524-44D8-9B6B-65245F85223A}" destId="{B5400645-3196-406A-9999-D8FF17CA992F}" srcOrd="4" destOrd="0" presId="urn:microsoft.com/office/officeart/2011/layout/HexagonRadial"/>
    <dgm:cxn modelId="{3AA77FE9-C9E2-4027-8D3D-13C5FFCAB917}" type="presParOf" srcId="{150EA170-0524-44D8-9B6B-65245F85223A}" destId="{904BAFF9-DCB9-438C-B576-CCA124B00E7E}" srcOrd="5" destOrd="0" presId="urn:microsoft.com/office/officeart/2011/layout/HexagonRadial"/>
    <dgm:cxn modelId="{0EFEF76B-3D1E-41B7-B68B-37EE94839755}" type="presParOf" srcId="{904BAFF9-DCB9-438C-B576-CCA124B00E7E}" destId="{3C76A8FE-9E03-4724-9CC0-B82BFE3E2A5C}" srcOrd="0" destOrd="0" presId="urn:microsoft.com/office/officeart/2011/layout/HexagonRadial"/>
    <dgm:cxn modelId="{C4820CA2-9E37-4EB4-B318-E1C2C626F679}" type="presParOf" srcId="{150EA170-0524-44D8-9B6B-65245F85223A}" destId="{C9F5129F-2790-4C7E-B574-5EE68E823B88}" srcOrd="6" destOrd="0" presId="urn:microsoft.com/office/officeart/2011/layout/HexagonRadial"/>
    <dgm:cxn modelId="{444631F4-3F1B-4887-9878-11B1D091F92C}" type="presParOf" srcId="{150EA170-0524-44D8-9B6B-65245F85223A}" destId="{360A86D4-7F3D-4E21-A5ED-D7402ADAA33B}" srcOrd="7" destOrd="0" presId="urn:microsoft.com/office/officeart/2011/layout/HexagonRadial"/>
    <dgm:cxn modelId="{71893EF6-0E53-454D-9467-E9F399EA93B2}" type="presParOf" srcId="{360A86D4-7F3D-4E21-A5ED-D7402ADAA33B}" destId="{D61CED7C-C69B-4848-8F90-23E9BB0AC366}" srcOrd="0" destOrd="0" presId="urn:microsoft.com/office/officeart/2011/layout/HexagonRadial"/>
    <dgm:cxn modelId="{0D72B3F9-088E-4B24-9454-4A0BA17D8E3F}" type="presParOf" srcId="{150EA170-0524-44D8-9B6B-65245F85223A}" destId="{C1FECCF3-6739-4040-AAE1-1CB1109258CB}" srcOrd="8" destOrd="0" presId="urn:microsoft.com/office/officeart/2011/layout/HexagonRadial"/>
    <dgm:cxn modelId="{25D98E1C-2281-4139-9132-B0DC09FDE53B}" type="presParOf" srcId="{150EA170-0524-44D8-9B6B-65245F85223A}" destId="{7A6E106F-D9DC-4274-9EB0-5F77439CDAE9}" srcOrd="9" destOrd="0" presId="urn:microsoft.com/office/officeart/2011/layout/HexagonRadial"/>
    <dgm:cxn modelId="{7297B51A-D438-4B5E-9B2D-CDEC1AE1ADF6}" type="presParOf" srcId="{7A6E106F-D9DC-4274-9EB0-5F77439CDAE9}" destId="{D59C00C8-6522-44FD-8C37-C2A6DFA50128}" srcOrd="0" destOrd="0" presId="urn:microsoft.com/office/officeart/2011/layout/HexagonRadial"/>
    <dgm:cxn modelId="{90FEF0CB-47C8-4C6D-B1AE-2176C179019D}" type="presParOf" srcId="{150EA170-0524-44D8-9B6B-65245F85223A}" destId="{7CB6D148-4442-45FF-BB6C-1314CCD7F96C}" srcOrd="10" destOrd="0" presId="urn:microsoft.com/office/officeart/2011/layout/HexagonRadial"/>
    <dgm:cxn modelId="{D13D7381-6A62-4EEE-A2EC-8D3D8E001C59}" type="presParOf" srcId="{150EA170-0524-44D8-9B6B-65245F85223A}" destId="{7C7610EF-FE4F-435D-997E-D9886BD701A2}" srcOrd="11" destOrd="0" presId="urn:microsoft.com/office/officeart/2011/layout/HexagonRadial"/>
    <dgm:cxn modelId="{54EA84C6-95DF-401C-99AC-9F87A6F221F2}" type="presParOf" srcId="{7C7610EF-FE4F-435D-997E-D9886BD701A2}" destId="{CB570B0E-AF74-4396-A949-D3CF3A64AF42}" srcOrd="0" destOrd="0" presId="urn:microsoft.com/office/officeart/2011/layout/HexagonRadial"/>
    <dgm:cxn modelId="{1765B546-8EE7-4BE6-9FAB-82D6686A349B}" type="presParOf" srcId="{150EA170-0524-44D8-9B6B-65245F85223A}" destId="{51099FCC-23F7-4FDA-8B3C-73A046B77E4B}" srcOrd="12" destOrd="0" presId="urn:microsoft.com/office/officeart/2011/layout/HexagonRadial"/>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64B7FE4E-67E8-433D-A7C9-6BC992D91B77}" type="doc">
      <dgm:prSet loTypeId="urn:microsoft.com/office/officeart/2005/8/layout/hList6" loCatId="list" qsTypeId="urn:microsoft.com/office/officeart/2005/8/quickstyle/simple1" qsCatId="simple" csTypeId="urn:microsoft.com/office/officeart/2005/8/colors/accent1_2" csCatId="accent1" phldr="1"/>
      <dgm:spPr/>
      <dgm:t>
        <a:bodyPr/>
        <a:lstStyle/>
        <a:p>
          <a:endParaRPr lang="en-US"/>
        </a:p>
      </dgm:t>
    </dgm:pt>
    <dgm:pt modelId="{41A543B5-19DE-483A-9448-DB7F3ACD4101}">
      <dgm:prSet phldrT="[Text]"/>
      <dgm:spPr>
        <a:gradFill flip="none" rotWithShape="0">
          <a:gsLst>
            <a:gs pos="0">
              <a:srgbClr val="009999">
                <a:shade val="30000"/>
                <a:satMod val="115000"/>
              </a:srgbClr>
            </a:gs>
            <a:gs pos="50000">
              <a:srgbClr val="009999">
                <a:shade val="67500"/>
                <a:satMod val="115000"/>
              </a:srgbClr>
            </a:gs>
            <a:gs pos="100000">
              <a:srgbClr val="009999">
                <a:shade val="100000"/>
                <a:satMod val="115000"/>
              </a:srgbClr>
            </a:gs>
          </a:gsLst>
          <a:lin ang="0" scaled="1"/>
          <a:tileRect/>
        </a:gradFill>
      </dgm:spPr>
      <dgm:t>
        <a:bodyPr/>
        <a:lstStyle/>
        <a:p>
          <a:r>
            <a:rPr lang="en-US" b="1" dirty="0"/>
            <a:t>Capacity Building</a:t>
          </a:r>
        </a:p>
        <a:p>
          <a:r>
            <a:rPr lang="en-US" dirty="0"/>
            <a:t>Leaders &amp; Others</a:t>
          </a:r>
        </a:p>
      </dgm:t>
    </dgm:pt>
    <dgm:pt modelId="{FC6BEB25-C699-49E2-9F52-5247BFABC22B}" type="parTrans" cxnId="{7894BE1F-711A-4BD3-B348-E29949CBA1E9}">
      <dgm:prSet/>
      <dgm:spPr/>
      <dgm:t>
        <a:bodyPr/>
        <a:lstStyle/>
        <a:p>
          <a:endParaRPr lang="en-US"/>
        </a:p>
      </dgm:t>
    </dgm:pt>
    <dgm:pt modelId="{B5A908BE-DF96-4157-8B6A-67629BFAD382}" type="sibTrans" cxnId="{7894BE1F-711A-4BD3-B348-E29949CBA1E9}">
      <dgm:prSet/>
      <dgm:spPr/>
      <dgm:t>
        <a:bodyPr/>
        <a:lstStyle/>
        <a:p>
          <a:endParaRPr lang="en-US"/>
        </a:p>
      </dgm:t>
    </dgm:pt>
    <dgm:pt modelId="{883CFFC7-F3CC-44FD-B360-E9C0AC737EB4}">
      <dgm:prSet phldrT="[Text]"/>
      <dgm:spPr>
        <a:gradFill flip="none" rotWithShape="0">
          <a:gsLst>
            <a:gs pos="0">
              <a:srgbClr val="009999">
                <a:shade val="30000"/>
                <a:satMod val="115000"/>
              </a:srgbClr>
            </a:gs>
            <a:gs pos="50000">
              <a:srgbClr val="009999">
                <a:shade val="67500"/>
                <a:satMod val="115000"/>
              </a:srgbClr>
            </a:gs>
            <a:gs pos="100000">
              <a:srgbClr val="009999">
                <a:shade val="100000"/>
                <a:satMod val="115000"/>
              </a:srgbClr>
            </a:gs>
          </a:gsLst>
          <a:lin ang="0" scaled="1"/>
          <a:tileRect/>
        </a:gradFill>
      </dgm:spPr>
      <dgm:t>
        <a:bodyPr/>
        <a:lstStyle/>
        <a:p>
          <a:r>
            <a:rPr lang="en-US" b="1" dirty="0"/>
            <a:t>Shared Responsibility</a:t>
          </a:r>
        </a:p>
        <a:p>
          <a:r>
            <a:rPr lang="en-US" dirty="0"/>
            <a:t>Leadership &amp; </a:t>
          </a:r>
          <a:br>
            <a:rPr lang="en-US" dirty="0"/>
          </a:br>
          <a:r>
            <a:rPr lang="en-US" dirty="0"/>
            <a:t>Systems</a:t>
          </a:r>
        </a:p>
      </dgm:t>
    </dgm:pt>
    <dgm:pt modelId="{036A22BE-69CB-4C45-8193-0361B38BC957}" type="parTrans" cxnId="{A7EB84B0-62C2-41DC-8791-274AD45494EF}">
      <dgm:prSet/>
      <dgm:spPr/>
      <dgm:t>
        <a:bodyPr/>
        <a:lstStyle/>
        <a:p>
          <a:endParaRPr lang="en-US"/>
        </a:p>
      </dgm:t>
    </dgm:pt>
    <dgm:pt modelId="{EFB2F35C-E634-4A4C-B810-C458547BA5F5}" type="sibTrans" cxnId="{A7EB84B0-62C2-41DC-8791-274AD45494EF}">
      <dgm:prSet/>
      <dgm:spPr/>
      <dgm:t>
        <a:bodyPr/>
        <a:lstStyle/>
        <a:p>
          <a:endParaRPr lang="en-US"/>
        </a:p>
      </dgm:t>
    </dgm:pt>
    <dgm:pt modelId="{0295E00D-18CD-45E0-BD5A-EB6B6CA6CFF0}">
      <dgm:prSet phldrT="[Text]"/>
      <dgm:spPr>
        <a:gradFill flip="none" rotWithShape="0">
          <a:gsLst>
            <a:gs pos="0">
              <a:srgbClr val="009999">
                <a:shade val="30000"/>
                <a:satMod val="115000"/>
              </a:srgbClr>
            </a:gs>
            <a:gs pos="50000">
              <a:srgbClr val="009999">
                <a:shade val="67500"/>
                <a:satMod val="115000"/>
              </a:srgbClr>
            </a:gs>
            <a:gs pos="100000">
              <a:srgbClr val="009999">
                <a:shade val="100000"/>
                <a:satMod val="115000"/>
              </a:srgbClr>
            </a:gs>
          </a:gsLst>
          <a:lin ang="2700000" scaled="1"/>
          <a:tileRect/>
        </a:gradFill>
      </dgm:spPr>
      <dgm:t>
        <a:bodyPr/>
        <a:lstStyle/>
        <a:p>
          <a:r>
            <a:rPr lang="en-US" b="1" dirty="0"/>
            <a:t>Vision, Values &amp; Culture</a:t>
          </a:r>
        </a:p>
        <a:p>
          <a:r>
            <a:rPr lang="en-US" dirty="0"/>
            <a:t>Leaders &amp; Vision</a:t>
          </a:r>
        </a:p>
      </dgm:t>
    </dgm:pt>
    <dgm:pt modelId="{BA7A44F7-7DEA-4F8B-8EBB-0AEA6F8257AE}" type="parTrans" cxnId="{0A5AA162-C6F0-4685-AAD1-B03D1EE0E704}">
      <dgm:prSet/>
      <dgm:spPr/>
      <dgm:t>
        <a:bodyPr/>
        <a:lstStyle/>
        <a:p>
          <a:endParaRPr lang="en-US"/>
        </a:p>
      </dgm:t>
    </dgm:pt>
    <dgm:pt modelId="{0E62F3DE-1A0D-447F-BC8F-90FB37FDEEEE}" type="sibTrans" cxnId="{0A5AA162-C6F0-4685-AAD1-B03D1EE0E704}">
      <dgm:prSet/>
      <dgm:spPr/>
      <dgm:t>
        <a:bodyPr/>
        <a:lstStyle/>
        <a:p>
          <a:endParaRPr lang="en-US"/>
        </a:p>
      </dgm:t>
    </dgm:pt>
    <dgm:pt modelId="{A422FEBE-6B3D-4131-8DED-C4504DBCD9CD}" type="pres">
      <dgm:prSet presAssocID="{64B7FE4E-67E8-433D-A7C9-6BC992D91B77}" presName="Name0" presStyleCnt="0">
        <dgm:presLayoutVars>
          <dgm:dir/>
          <dgm:resizeHandles val="exact"/>
        </dgm:presLayoutVars>
      </dgm:prSet>
      <dgm:spPr/>
    </dgm:pt>
    <dgm:pt modelId="{9FF289F1-2FE3-4626-AB47-35DF786E0DCB}" type="pres">
      <dgm:prSet presAssocID="{0295E00D-18CD-45E0-BD5A-EB6B6CA6CFF0}" presName="node" presStyleLbl="node1" presStyleIdx="0" presStyleCnt="3" custLinFactNeighborX="18263" custLinFactNeighborY="-495">
        <dgm:presLayoutVars>
          <dgm:bulletEnabled val="1"/>
        </dgm:presLayoutVars>
      </dgm:prSet>
      <dgm:spPr/>
    </dgm:pt>
    <dgm:pt modelId="{4287BC5D-8112-4AC3-929A-4656BED347CF}" type="pres">
      <dgm:prSet presAssocID="{0E62F3DE-1A0D-447F-BC8F-90FB37FDEEEE}" presName="sibTrans" presStyleCnt="0"/>
      <dgm:spPr/>
    </dgm:pt>
    <dgm:pt modelId="{83CF0D34-8C12-4B27-8DB8-917ED915CFA7}" type="pres">
      <dgm:prSet presAssocID="{41A543B5-19DE-483A-9448-DB7F3ACD4101}" presName="node" presStyleLbl="node1" presStyleIdx="1" presStyleCnt="3" custLinFactNeighborX="-4076">
        <dgm:presLayoutVars>
          <dgm:bulletEnabled val="1"/>
        </dgm:presLayoutVars>
      </dgm:prSet>
      <dgm:spPr/>
    </dgm:pt>
    <dgm:pt modelId="{8E97D4D0-DCC3-452E-86F9-FC0D774F45A0}" type="pres">
      <dgm:prSet presAssocID="{B5A908BE-DF96-4157-8B6A-67629BFAD382}" presName="sibTrans" presStyleCnt="0"/>
      <dgm:spPr/>
    </dgm:pt>
    <dgm:pt modelId="{E08DA7C5-CB51-4D28-9B65-39D6CFD82BBD}" type="pres">
      <dgm:prSet presAssocID="{883CFFC7-F3CC-44FD-B360-E9C0AC737EB4}" presName="node" presStyleLbl="node1" presStyleIdx="2" presStyleCnt="3" custLinFactNeighborX="22170" custLinFactNeighborY="6392">
        <dgm:presLayoutVars>
          <dgm:bulletEnabled val="1"/>
        </dgm:presLayoutVars>
      </dgm:prSet>
      <dgm:spPr/>
    </dgm:pt>
  </dgm:ptLst>
  <dgm:cxnLst>
    <dgm:cxn modelId="{DB92F817-0E16-466C-A390-1844324D2ABB}" type="presOf" srcId="{64B7FE4E-67E8-433D-A7C9-6BC992D91B77}" destId="{A422FEBE-6B3D-4131-8DED-C4504DBCD9CD}" srcOrd="0" destOrd="0" presId="urn:microsoft.com/office/officeart/2005/8/layout/hList6"/>
    <dgm:cxn modelId="{7894BE1F-711A-4BD3-B348-E29949CBA1E9}" srcId="{64B7FE4E-67E8-433D-A7C9-6BC992D91B77}" destId="{41A543B5-19DE-483A-9448-DB7F3ACD4101}" srcOrd="1" destOrd="0" parTransId="{FC6BEB25-C699-49E2-9F52-5247BFABC22B}" sibTransId="{B5A908BE-DF96-4157-8B6A-67629BFAD382}"/>
    <dgm:cxn modelId="{0A5AA162-C6F0-4685-AAD1-B03D1EE0E704}" srcId="{64B7FE4E-67E8-433D-A7C9-6BC992D91B77}" destId="{0295E00D-18CD-45E0-BD5A-EB6B6CA6CFF0}" srcOrd="0" destOrd="0" parTransId="{BA7A44F7-7DEA-4F8B-8EBB-0AEA6F8257AE}" sibTransId="{0E62F3DE-1A0D-447F-BC8F-90FB37FDEEEE}"/>
    <dgm:cxn modelId="{8485F66C-6451-46E4-80CA-A8AF5D715E97}" type="presOf" srcId="{883CFFC7-F3CC-44FD-B360-E9C0AC737EB4}" destId="{E08DA7C5-CB51-4D28-9B65-39D6CFD82BBD}" srcOrd="0" destOrd="0" presId="urn:microsoft.com/office/officeart/2005/8/layout/hList6"/>
    <dgm:cxn modelId="{7E29CD9D-1598-43E9-94A0-809F0401303F}" type="presOf" srcId="{0295E00D-18CD-45E0-BD5A-EB6B6CA6CFF0}" destId="{9FF289F1-2FE3-4626-AB47-35DF786E0DCB}" srcOrd="0" destOrd="0" presId="urn:microsoft.com/office/officeart/2005/8/layout/hList6"/>
    <dgm:cxn modelId="{A7EB84B0-62C2-41DC-8791-274AD45494EF}" srcId="{64B7FE4E-67E8-433D-A7C9-6BC992D91B77}" destId="{883CFFC7-F3CC-44FD-B360-E9C0AC737EB4}" srcOrd="2" destOrd="0" parTransId="{036A22BE-69CB-4C45-8193-0361B38BC957}" sibTransId="{EFB2F35C-E634-4A4C-B810-C458547BA5F5}"/>
    <dgm:cxn modelId="{985447D4-55D7-4773-B9D7-66D8CD4A2469}" type="presOf" srcId="{41A543B5-19DE-483A-9448-DB7F3ACD4101}" destId="{83CF0D34-8C12-4B27-8DB8-917ED915CFA7}" srcOrd="0" destOrd="0" presId="urn:microsoft.com/office/officeart/2005/8/layout/hList6"/>
    <dgm:cxn modelId="{6D04F813-9134-4570-91F5-7EE04724F57F}" type="presParOf" srcId="{A422FEBE-6B3D-4131-8DED-C4504DBCD9CD}" destId="{9FF289F1-2FE3-4626-AB47-35DF786E0DCB}" srcOrd="0" destOrd="0" presId="urn:microsoft.com/office/officeart/2005/8/layout/hList6"/>
    <dgm:cxn modelId="{72844DEA-1E4F-4D9F-8CB4-F60BA1357C8C}" type="presParOf" srcId="{A422FEBE-6B3D-4131-8DED-C4504DBCD9CD}" destId="{4287BC5D-8112-4AC3-929A-4656BED347CF}" srcOrd="1" destOrd="0" presId="urn:microsoft.com/office/officeart/2005/8/layout/hList6"/>
    <dgm:cxn modelId="{A8256FA2-1008-4D30-92D3-9FEABB848A88}" type="presParOf" srcId="{A422FEBE-6B3D-4131-8DED-C4504DBCD9CD}" destId="{83CF0D34-8C12-4B27-8DB8-917ED915CFA7}" srcOrd="2" destOrd="0" presId="urn:microsoft.com/office/officeart/2005/8/layout/hList6"/>
    <dgm:cxn modelId="{8A69E062-8C95-4C6E-B316-F9EEF221D0B1}" type="presParOf" srcId="{A422FEBE-6B3D-4131-8DED-C4504DBCD9CD}" destId="{8E97D4D0-DCC3-452E-86F9-FC0D774F45A0}" srcOrd="3" destOrd="0" presId="urn:microsoft.com/office/officeart/2005/8/layout/hList6"/>
    <dgm:cxn modelId="{5A0F60A1-2DC5-4BEB-BD35-3631E02D043A}" type="presParOf" srcId="{A422FEBE-6B3D-4131-8DED-C4504DBCD9CD}" destId="{E08DA7C5-CB51-4D28-9B65-39D6CFD82BBD}" srcOrd="4" destOrd="0" presId="urn:microsoft.com/office/officeart/2005/8/layout/hList6"/>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64B7FE4E-67E8-433D-A7C9-6BC992D91B77}" type="doc">
      <dgm:prSet loTypeId="urn:microsoft.com/office/officeart/2005/8/layout/hList6" loCatId="list" qsTypeId="urn:microsoft.com/office/officeart/2005/8/quickstyle/simple1" qsCatId="simple" csTypeId="urn:microsoft.com/office/officeart/2005/8/colors/accent1_2" csCatId="accent1" phldr="1"/>
      <dgm:spPr/>
      <dgm:t>
        <a:bodyPr/>
        <a:lstStyle/>
        <a:p>
          <a:endParaRPr lang="en-US"/>
        </a:p>
      </dgm:t>
    </dgm:pt>
    <dgm:pt modelId="{41A543B5-19DE-483A-9448-DB7F3ACD4101}">
      <dgm:prSet phldrT="[Text]"/>
      <dgm:spPr>
        <a:solidFill>
          <a:schemeClr val="accent4"/>
        </a:solidFill>
      </dgm:spPr>
      <dgm:t>
        <a:bodyPr/>
        <a:lstStyle/>
        <a:p>
          <a:r>
            <a:rPr lang="en-US" b="1" dirty="0">
              <a:effectLst>
                <a:outerShdw blurRad="38100" dist="38100" dir="2700000" algn="tl">
                  <a:srgbClr val="000000">
                    <a:alpha val="43137"/>
                  </a:srgbClr>
                </a:outerShdw>
              </a:effectLst>
            </a:rPr>
            <a:t>Skills</a:t>
          </a:r>
          <a:endParaRPr lang="en-US" dirty="0">
            <a:effectLst>
              <a:outerShdw blurRad="38100" dist="38100" dir="2700000" algn="tl">
                <a:srgbClr val="000000">
                  <a:alpha val="43137"/>
                </a:srgbClr>
              </a:outerShdw>
            </a:effectLst>
          </a:endParaRPr>
        </a:p>
      </dgm:t>
    </dgm:pt>
    <dgm:pt modelId="{FC6BEB25-C699-49E2-9F52-5247BFABC22B}" type="parTrans" cxnId="{7894BE1F-711A-4BD3-B348-E29949CBA1E9}">
      <dgm:prSet/>
      <dgm:spPr/>
      <dgm:t>
        <a:bodyPr/>
        <a:lstStyle/>
        <a:p>
          <a:endParaRPr lang="en-US"/>
        </a:p>
      </dgm:t>
    </dgm:pt>
    <dgm:pt modelId="{B5A908BE-DF96-4157-8B6A-67629BFAD382}" type="sibTrans" cxnId="{7894BE1F-711A-4BD3-B348-E29949CBA1E9}">
      <dgm:prSet/>
      <dgm:spPr/>
      <dgm:t>
        <a:bodyPr/>
        <a:lstStyle/>
        <a:p>
          <a:endParaRPr lang="en-US"/>
        </a:p>
      </dgm:t>
    </dgm:pt>
    <dgm:pt modelId="{883CFFC7-F3CC-44FD-B360-E9C0AC737EB4}">
      <dgm:prSet phldrT="[Text]"/>
      <dgm:spPr>
        <a:solidFill>
          <a:schemeClr val="accent4"/>
        </a:solidFill>
      </dgm:spPr>
      <dgm:t>
        <a:bodyPr/>
        <a:lstStyle/>
        <a:p>
          <a:r>
            <a:rPr lang="en-US" b="1" dirty="0">
              <a:effectLst>
                <a:outerShdw blurRad="38100" dist="38100" dir="2700000" algn="tl">
                  <a:srgbClr val="000000">
                    <a:alpha val="43137"/>
                  </a:srgbClr>
                </a:outerShdw>
              </a:effectLst>
            </a:rPr>
            <a:t>Preparation &amp; Support</a:t>
          </a:r>
          <a:endParaRPr lang="en-US" dirty="0">
            <a:effectLst>
              <a:outerShdw blurRad="38100" dist="38100" dir="2700000" algn="tl">
                <a:srgbClr val="000000">
                  <a:alpha val="43137"/>
                </a:srgbClr>
              </a:outerShdw>
            </a:effectLst>
          </a:endParaRPr>
        </a:p>
      </dgm:t>
    </dgm:pt>
    <dgm:pt modelId="{036A22BE-69CB-4C45-8193-0361B38BC957}" type="parTrans" cxnId="{A7EB84B0-62C2-41DC-8791-274AD45494EF}">
      <dgm:prSet/>
      <dgm:spPr/>
      <dgm:t>
        <a:bodyPr/>
        <a:lstStyle/>
        <a:p>
          <a:endParaRPr lang="en-US"/>
        </a:p>
      </dgm:t>
    </dgm:pt>
    <dgm:pt modelId="{EFB2F35C-E634-4A4C-B810-C458547BA5F5}" type="sibTrans" cxnId="{A7EB84B0-62C2-41DC-8791-274AD45494EF}">
      <dgm:prSet/>
      <dgm:spPr/>
      <dgm:t>
        <a:bodyPr/>
        <a:lstStyle/>
        <a:p>
          <a:endParaRPr lang="en-US"/>
        </a:p>
      </dgm:t>
    </dgm:pt>
    <dgm:pt modelId="{0295E00D-18CD-45E0-BD5A-EB6B6CA6CFF0}">
      <dgm:prSet phldrT="[Text]"/>
      <dgm:spPr>
        <a:solidFill>
          <a:schemeClr val="accent4"/>
        </a:solidFill>
      </dgm:spPr>
      <dgm:t>
        <a:bodyPr/>
        <a:lstStyle/>
        <a:p>
          <a:r>
            <a:rPr lang="en-US" b="1" dirty="0">
              <a:effectLst>
                <a:outerShdw blurRad="38100" dist="38100" dir="2700000" algn="tl">
                  <a:srgbClr val="000000">
                    <a:alpha val="43137"/>
                  </a:srgbClr>
                </a:outerShdw>
              </a:effectLst>
            </a:rPr>
            <a:t>Knowledge</a:t>
          </a:r>
        </a:p>
      </dgm:t>
    </dgm:pt>
    <dgm:pt modelId="{0E62F3DE-1A0D-447F-BC8F-90FB37FDEEEE}" type="sibTrans" cxnId="{0A5AA162-C6F0-4685-AAD1-B03D1EE0E704}">
      <dgm:prSet/>
      <dgm:spPr/>
      <dgm:t>
        <a:bodyPr/>
        <a:lstStyle/>
        <a:p>
          <a:endParaRPr lang="en-US"/>
        </a:p>
      </dgm:t>
    </dgm:pt>
    <dgm:pt modelId="{BA7A44F7-7DEA-4F8B-8EBB-0AEA6F8257AE}" type="parTrans" cxnId="{0A5AA162-C6F0-4685-AAD1-B03D1EE0E704}">
      <dgm:prSet/>
      <dgm:spPr/>
      <dgm:t>
        <a:bodyPr/>
        <a:lstStyle/>
        <a:p>
          <a:endParaRPr lang="en-US"/>
        </a:p>
      </dgm:t>
    </dgm:pt>
    <dgm:pt modelId="{A422FEBE-6B3D-4131-8DED-C4504DBCD9CD}" type="pres">
      <dgm:prSet presAssocID="{64B7FE4E-67E8-433D-A7C9-6BC992D91B77}" presName="Name0" presStyleCnt="0">
        <dgm:presLayoutVars>
          <dgm:dir/>
          <dgm:resizeHandles val="exact"/>
        </dgm:presLayoutVars>
      </dgm:prSet>
      <dgm:spPr/>
    </dgm:pt>
    <dgm:pt modelId="{9FF289F1-2FE3-4626-AB47-35DF786E0DCB}" type="pres">
      <dgm:prSet presAssocID="{0295E00D-18CD-45E0-BD5A-EB6B6CA6CFF0}" presName="node" presStyleLbl="node1" presStyleIdx="0" presStyleCnt="3" custLinFactNeighborX="18263" custLinFactNeighborY="-495">
        <dgm:presLayoutVars>
          <dgm:bulletEnabled val="1"/>
        </dgm:presLayoutVars>
      </dgm:prSet>
      <dgm:spPr/>
    </dgm:pt>
    <dgm:pt modelId="{4287BC5D-8112-4AC3-929A-4656BED347CF}" type="pres">
      <dgm:prSet presAssocID="{0E62F3DE-1A0D-447F-BC8F-90FB37FDEEEE}" presName="sibTrans" presStyleCnt="0"/>
      <dgm:spPr/>
    </dgm:pt>
    <dgm:pt modelId="{83CF0D34-8C12-4B27-8DB8-917ED915CFA7}" type="pres">
      <dgm:prSet presAssocID="{41A543B5-19DE-483A-9448-DB7F3ACD4101}" presName="node" presStyleLbl="node1" presStyleIdx="1" presStyleCnt="3" custLinFactNeighborX="-4076">
        <dgm:presLayoutVars>
          <dgm:bulletEnabled val="1"/>
        </dgm:presLayoutVars>
      </dgm:prSet>
      <dgm:spPr/>
    </dgm:pt>
    <dgm:pt modelId="{8E97D4D0-DCC3-452E-86F9-FC0D774F45A0}" type="pres">
      <dgm:prSet presAssocID="{B5A908BE-DF96-4157-8B6A-67629BFAD382}" presName="sibTrans" presStyleCnt="0"/>
      <dgm:spPr/>
    </dgm:pt>
    <dgm:pt modelId="{E08DA7C5-CB51-4D28-9B65-39D6CFD82BBD}" type="pres">
      <dgm:prSet presAssocID="{883CFFC7-F3CC-44FD-B360-E9C0AC737EB4}" presName="node" presStyleLbl="node1" presStyleIdx="2" presStyleCnt="3" custLinFactNeighborX="16357">
        <dgm:presLayoutVars>
          <dgm:bulletEnabled val="1"/>
        </dgm:presLayoutVars>
      </dgm:prSet>
      <dgm:spPr/>
    </dgm:pt>
  </dgm:ptLst>
  <dgm:cxnLst>
    <dgm:cxn modelId="{DB92F817-0E16-466C-A390-1844324D2ABB}" type="presOf" srcId="{64B7FE4E-67E8-433D-A7C9-6BC992D91B77}" destId="{A422FEBE-6B3D-4131-8DED-C4504DBCD9CD}" srcOrd="0" destOrd="0" presId="urn:microsoft.com/office/officeart/2005/8/layout/hList6"/>
    <dgm:cxn modelId="{7894BE1F-711A-4BD3-B348-E29949CBA1E9}" srcId="{64B7FE4E-67E8-433D-A7C9-6BC992D91B77}" destId="{41A543B5-19DE-483A-9448-DB7F3ACD4101}" srcOrd="1" destOrd="0" parTransId="{FC6BEB25-C699-49E2-9F52-5247BFABC22B}" sibTransId="{B5A908BE-DF96-4157-8B6A-67629BFAD382}"/>
    <dgm:cxn modelId="{0A5AA162-C6F0-4685-AAD1-B03D1EE0E704}" srcId="{64B7FE4E-67E8-433D-A7C9-6BC992D91B77}" destId="{0295E00D-18CD-45E0-BD5A-EB6B6CA6CFF0}" srcOrd="0" destOrd="0" parTransId="{BA7A44F7-7DEA-4F8B-8EBB-0AEA6F8257AE}" sibTransId="{0E62F3DE-1A0D-447F-BC8F-90FB37FDEEEE}"/>
    <dgm:cxn modelId="{8485F66C-6451-46E4-80CA-A8AF5D715E97}" type="presOf" srcId="{883CFFC7-F3CC-44FD-B360-E9C0AC737EB4}" destId="{E08DA7C5-CB51-4D28-9B65-39D6CFD82BBD}" srcOrd="0" destOrd="0" presId="urn:microsoft.com/office/officeart/2005/8/layout/hList6"/>
    <dgm:cxn modelId="{7E29CD9D-1598-43E9-94A0-809F0401303F}" type="presOf" srcId="{0295E00D-18CD-45E0-BD5A-EB6B6CA6CFF0}" destId="{9FF289F1-2FE3-4626-AB47-35DF786E0DCB}" srcOrd="0" destOrd="0" presId="urn:microsoft.com/office/officeart/2005/8/layout/hList6"/>
    <dgm:cxn modelId="{A7EB84B0-62C2-41DC-8791-274AD45494EF}" srcId="{64B7FE4E-67E8-433D-A7C9-6BC992D91B77}" destId="{883CFFC7-F3CC-44FD-B360-E9C0AC737EB4}" srcOrd="2" destOrd="0" parTransId="{036A22BE-69CB-4C45-8193-0361B38BC957}" sibTransId="{EFB2F35C-E634-4A4C-B810-C458547BA5F5}"/>
    <dgm:cxn modelId="{985447D4-55D7-4773-B9D7-66D8CD4A2469}" type="presOf" srcId="{41A543B5-19DE-483A-9448-DB7F3ACD4101}" destId="{83CF0D34-8C12-4B27-8DB8-917ED915CFA7}" srcOrd="0" destOrd="0" presId="urn:microsoft.com/office/officeart/2005/8/layout/hList6"/>
    <dgm:cxn modelId="{6D04F813-9134-4570-91F5-7EE04724F57F}" type="presParOf" srcId="{A422FEBE-6B3D-4131-8DED-C4504DBCD9CD}" destId="{9FF289F1-2FE3-4626-AB47-35DF786E0DCB}" srcOrd="0" destOrd="0" presId="urn:microsoft.com/office/officeart/2005/8/layout/hList6"/>
    <dgm:cxn modelId="{72844DEA-1E4F-4D9F-8CB4-F60BA1357C8C}" type="presParOf" srcId="{A422FEBE-6B3D-4131-8DED-C4504DBCD9CD}" destId="{4287BC5D-8112-4AC3-929A-4656BED347CF}" srcOrd="1" destOrd="0" presId="urn:microsoft.com/office/officeart/2005/8/layout/hList6"/>
    <dgm:cxn modelId="{A8256FA2-1008-4D30-92D3-9FEABB848A88}" type="presParOf" srcId="{A422FEBE-6B3D-4131-8DED-C4504DBCD9CD}" destId="{83CF0D34-8C12-4B27-8DB8-917ED915CFA7}" srcOrd="2" destOrd="0" presId="urn:microsoft.com/office/officeart/2005/8/layout/hList6"/>
    <dgm:cxn modelId="{8A69E062-8C95-4C6E-B316-F9EEF221D0B1}" type="presParOf" srcId="{A422FEBE-6B3D-4131-8DED-C4504DBCD9CD}" destId="{8E97D4D0-DCC3-452E-86F9-FC0D774F45A0}" srcOrd="3" destOrd="0" presId="urn:microsoft.com/office/officeart/2005/8/layout/hList6"/>
    <dgm:cxn modelId="{5A0F60A1-2DC5-4BEB-BD35-3631E02D043A}" type="presParOf" srcId="{A422FEBE-6B3D-4131-8DED-C4504DBCD9CD}" destId="{E08DA7C5-CB51-4D28-9B65-39D6CFD82BBD}" srcOrd="4" destOrd="0" presId="urn:microsoft.com/office/officeart/2005/8/layout/hList6"/>
  </dgm:cxnLst>
  <dgm:bg/>
  <dgm:whole/>
  <dgm:extLst>
    <a:ext uri="http://schemas.microsoft.com/office/drawing/2008/diagram">
      <dsp:dataModelExt xmlns:dsp="http://schemas.microsoft.com/office/drawing/2008/diagram" relId="rId12"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64B7FE4E-67E8-433D-A7C9-6BC992D91B77}" type="doc">
      <dgm:prSet loTypeId="urn:microsoft.com/office/officeart/2005/8/layout/hList6" loCatId="list" qsTypeId="urn:microsoft.com/office/officeart/2005/8/quickstyle/simple1" qsCatId="simple" csTypeId="urn:microsoft.com/office/officeart/2005/8/colors/accent1_2" csCatId="accent1" phldr="1"/>
      <dgm:spPr/>
      <dgm:t>
        <a:bodyPr/>
        <a:lstStyle/>
        <a:p>
          <a:endParaRPr lang="en-US"/>
        </a:p>
      </dgm:t>
    </dgm:pt>
    <dgm:pt modelId="{41A543B5-19DE-483A-9448-DB7F3ACD4101}">
      <dgm:prSet phldrT="[Text]"/>
      <dgm:spPr>
        <a:solidFill>
          <a:srgbClr val="009999"/>
        </a:solidFill>
      </dgm:spPr>
      <dgm:t>
        <a:bodyPr/>
        <a:lstStyle/>
        <a:p>
          <a:r>
            <a:rPr lang="en-US" b="1" dirty="0">
              <a:effectLst>
                <a:outerShdw blurRad="38100" dist="38100" dir="2700000" algn="tl">
                  <a:srgbClr val="000000">
                    <a:alpha val="43137"/>
                  </a:srgbClr>
                </a:outerShdw>
              </a:effectLst>
            </a:rPr>
            <a:t>Student Experiences </a:t>
          </a:r>
          <a:endParaRPr lang="en-US" dirty="0">
            <a:effectLst>
              <a:outerShdw blurRad="38100" dist="38100" dir="2700000" algn="tl">
                <a:srgbClr val="000000">
                  <a:alpha val="43137"/>
                </a:srgbClr>
              </a:outerShdw>
            </a:effectLst>
          </a:endParaRPr>
        </a:p>
      </dgm:t>
    </dgm:pt>
    <dgm:pt modelId="{FC6BEB25-C699-49E2-9F52-5247BFABC22B}" type="parTrans" cxnId="{7894BE1F-711A-4BD3-B348-E29949CBA1E9}">
      <dgm:prSet/>
      <dgm:spPr/>
      <dgm:t>
        <a:bodyPr/>
        <a:lstStyle/>
        <a:p>
          <a:endParaRPr lang="en-US"/>
        </a:p>
      </dgm:t>
    </dgm:pt>
    <dgm:pt modelId="{B5A908BE-DF96-4157-8B6A-67629BFAD382}" type="sibTrans" cxnId="{7894BE1F-711A-4BD3-B348-E29949CBA1E9}">
      <dgm:prSet/>
      <dgm:spPr/>
      <dgm:t>
        <a:bodyPr/>
        <a:lstStyle/>
        <a:p>
          <a:endParaRPr lang="en-US"/>
        </a:p>
      </dgm:t>
    </dgm:pt>
    <dgm:pt modelId="{0295E00D-18CD-45E0-BD5A-EB6B6CA6CFF0}">
      <dgm:prSet phldrT="[Text]"/>
      <dgm:spPr>
        <a:solidFill>
          <a:srgbClr val="009999"/>
        </a:solidFill>
      </dgm:spPr>
      <dgm:t>
        <a:bodyPr/>
        <a:lstStyle/>
        <a:p>
          <a:r>
            <a:rPr lang="en-US" b="1" dirty="0">
              <a:effectLst>
                <a:outerShdw blurRad="38100" dist="38100" dir="2700000" algn="tl">
                  <a:srgbClr val="000000">
                    <a:alpha val="43137"/>
                  </a:srgbClr>
                </a:outerShdw>
              </a:effectLst>
            </a:rPr>
            <a:t>Instructional Design</a:t>
          </a:r>
        </a:p>
      </dgm:t>
    </dgm:pt>
    <dgm:pt modelId="{0E62F3DE-1A0D-447F-BC8F-90FB37FDEEEE}" type="sibTrans" cxnId="{0A5AA162-C6F0-4685-AAD1-B03D1EE0E704}">
      <dgm:prSet/>
      <dgm:spPr/>
      <dgm:t>
        <a:bodyPr/>
        <a:lstStyle/>
        <a:p>
          <a:endParaRPr lang="en-US"/>
        </a:p>
      </dgm:t>
    </dgm:pt>
    <dgm:pt modelId="{BA7A44F7-7DEA-4F8B-8EBB-0AEA6F8257AE}" type="parTrans" cxnId="{0A5AA162-C6F0-4685-AAD1-B03D1EE0E704}">
      <dgm:prSet/>
      <dgm:spPr/>
      <dgm:t>
        <a:bodyPr/>
        <a:lstStyle/>
        <a:p>
          <a:endParaRPr lang="en-US"/>
        </a:p>
      </dgm:t>
    </dgm:pt>
    <dgm:pt modelId="{883CFFC7-F3CC-44FD-B360-E9C0AC737EB4}">
      <dgm:prSet phldrT="[Text]"/>
      <dgm:spPr>
        <a:solidFill>
          <a:srgbClr val="009999"/>
        </a:solidFill>
      </dgm:spPr>
      <dgm:t>
        <a:bodyPr/>
        <a:lstStyle/>
        <a:p>
          <a:r>
            <a:rPr lang="en-US" b="1" dirty="0">
              <a:effectLst>
                <a:outerShdw blurRad="38100" dist="38100" dir="2700000" algn="tl">
                  <a:srgbClr val="000000">
                    <a:alpha val="43137"/>
                  </a:srgbClr>
                </a:outerShdw>
              </a:effectLst>
            </a:rPr>
            <a:t>Learning Community</a:t>
          </a:r>
          <a:endParaRPr lang="en-US" dirty="0">
            <a:effectLst>
              <a:outerShdw blurRad="38100" dist="38100" dir="2700000" algn="tl">
                <a:srgbClr val="000000">
                  <a:alpha val="43137"/>
                </a:srgbClr>
              </a:outerShdw>
            </a:effectLst>
          </a:endParaRPr>
        </a:p>
      </dgm:t>
    </dgm:pt>
    <dgm:pt modelId="{EFB2F35C-E634-4A4C-B810-C458547BA5F5}" type="sibTrans" cxnId="{A7EB84B0-62C2-41DC-8791-274AD45494EF}">
      <dgm:prSet/>
      <dgm:spPr/>
      <dgm:t>
        <a:bodyPr/>
        <a:lstStyle/>
        <a:p>
          <a:endParaRPr lang="en-US"/>
        </a:p>
      </dgm:t>
    </dgm:pt>
    <dgm:pt modelId="{036A22BE-69CB-4C45-8193-0361B38BC957}" type="parTrans" cxnId="{A7EB84B0-62C2-41DC-8791-274AD45494EF}">
      <dgm:prSet/>
      <dgm:spPr/>
      <dgm:t>
        <a:bodyPr/>
        <a:lstStyle/>
        <a:p>
          <a:endParaRPr lang="en-US"/>
        </a:p>
      </dgm:t>
    </dgm:pt>
    <dgm:pt modelId="{A422FEBE-6B3D-4131-8DED-C4504DBCD9CD}" type="pres">
      <dgm:prSet presAssocID="{64B7FE4E-67E8-433D-A7C9-6BC992D91B77}" presName="Name0" presStyleCnt="0">
        <dgm:presLayoutVars>
          <dgm:dir/>
          <dgm:resizeHandles val="exact"/>
        </dgm:presLayoutVars>
      </dgm:prSet>
      <dgm:spPr/>
    </dgm:pt>
    <dgm:pt modelId="{9FF289F1-2FE3-4626-AB47-35DF786E0DCB}" type="pres">
      <dgm:prSet presAssocID="{0295E00D-18CD-45E0-BD5A-EB6B6CA6CFF0}" presName="node" presStyleLbl="node1" presStyleIdx="0" presStyleCnt="3" custLinFactNeighborX="18263" custLinFactNeighborY="-495">
        <dgm:presLayoutVars>
          <dgm:bulletEnabled val="1"/>
        </dgm:presLayoutVars>
      </dgm:prSet>
      <dgm:spPr/>
    </dgm:pt>
    <dgm:pt modelId="{4287BC5D-8112-4AC3-929A-4656BED347CF}" type="pres">
      <dgm:prSet presAssocID="{0E62F3DE-1A0D-447F-BC8F-90FB37FDEEEE}" presName="sibTrans" presStyleCnt="0"/>
      <dgm:spPr/>
    </dgm:pt>
    <dgm:pt modelId="{83CF0D34-8C12-4B27-8DB8-917ED915CFA7}" type="pres">
      <dgm:prSet presAssocID="{41A543B5-19DE-483A-9448-DB7F3ACD4101}" presName="node" presStyleLbl="node1" presStyleIdx="1" presStyleCnt="3" custLinFactNeighborX="-4076">
        <dgm:presLayoutVars>
          <dgm:bulletEnabled val="1"/>
        </dgm:presLayoutVars>
      </dgm:prSet>
      <dgm:spPr/>
    </dgm:pt>
    <dgm:pt modelId="{8E97D4D0-DCC3-452E-86F9-FC0D774F45A0}" type="pres">
      <dgm:prSet presAssocID="{B5A908BE-DF96-4157-8B6A-67629BFAD382}" presName="sibTrans" presStyleCnt="0"/>
      <dgm:spPr/>
    </dgm:pt>
    <dgm:pt modelId="{E08DA7C5-CB51-4D28-9B65-39D6CFD82BBD}" type="pres">
      <dgm:prSet presAssocID="{883CFFC7-F3CC-44FD-B360-E9C0AC737EB4}" presName="node" presStyleLbl="node1" presStyleIdx="2" presStyleCnt="3" custLinFactNeighborX="56096" custLinFactNeighborY="0">
        <dgm:presLayoutVars>
          <dgm:bulletEnabled val="1"/>
        </dgm:presLayoutVars>
      </dgm:prSet>
      <dgm:spPr/>
    </dgm:pt>
  </dgm:ptLst>
  <dgm:cxnLst>
    <dgm:cxn modelId="{DB92F817-0E16-466C-A390-1844324D2ABB}" type="presOf" srcId="{64B7FE4E-67E8-433D-A7C9-6BC992D91B77}" destId="{A422FEBE-6B3D-4131-8DED-C4504DBCD9CD}" srcOrd="0" destOrd="0" presId="urn:microsoft.com/office/officeart/2005/8/layout/hList6"/>
    <dgm:cxn modelId="{7894BE1F-711A-4BD3-B348-E29949CBA1E9}" srcId="{64B7FE4E-67E8-433D-A7C9-6BC992D91B77}" destId="{41A543B5-19DE-483A-9448-DB7F3ACD4101}" srcOrd="1" destOrd="0" parTransId="{FC6BEB25-C699-49E2-9F52-5247BFABC22B}" sibTransId="{B5A908BE-DF96-4157-8B6A-67629BFAD382}"/>
    <dgm:cxn modelId="{0A5AA162-C6F0-4685-AAD1-B03D1EE0E704}" srcId="{64B7FE4E-67E8-433D-A7C9-6BC992D91B77}" destId="{0295E00D-18CD-45E0-BD5A-EB6B6CA6CFF0}" srcOrd="0" destOrd="0" parTransId="{BA7A44F7-7DEA-4F8B-8EBB-0AEA6F8257AE}" sibTransId="{0E62F3DE-1A0D-447F-BC8F-90FB37FDEEEE}"/>
    <dgm:cxn modelId="{8485F66C-6451-46E4-80CA-A8AF5D715E97}" type="presOf" srcId="{883CFFC7-F3CC-44FD-B360-E9C0AC737EB4}" destId="{E08DA7C5-CB51-4D28-9B65-39D6CFD82BBD}" srcOrd="0" destOrd="0" presId="urn:microsoft.com/office/officeart/2005/8/layout/hList6"/>
    <dgm:cxn modelId="{7E29CD9D-1598-43E9-94A0-809F0401303F}" type="presOf" srcId="{0295E00D-18CD-45E0-BD5A-EB6B6CA6CFF0}" destId="{9FF289F1-2FE3-4626-AB47-35DF786E0DCB}" srcOrd="0" destOrd="0" presId="urn:microsoft.com/office/officeart/2005/8/layout/hList6"/>
    <dgm:cxn modelId="{A7EB84B0-62C2-41DC-8791-274AD45494EF}" srcId="{64B7FE4E-67E8-433D-A7C9-6BC992D91B77}" destId="{883CFFC7-F3CC-44FD-B360-E9C0AC737EB4}" srcOrd="2" destOrd="0" parTransId="{036A22BE-69CB-4C45-8193-0361B38BC957}" sibTransId="{EFB2F35C-E634-4A4C-B810-C458547BA5F5}"/>
    <dgm:cxn modelId="{985447D4-55D7-4773-B9D7-66D8CD4A2469}" type="presOf" srcId="{41A543B5-19DE-483A-9448-DB7F3ACD4101}" destId="{83CF0D34-8C12-4B27-8DB8-917ED915CFA7}" srcOrd="0" destOrd="0" presId="urn:microsoft.com/office/officeart/2005/8/layout/hList6"/>
    <dgm:cxn modelId="{6D04F813-9134-4570-91F5-7EE04724F57F}" type="presParOf" srcId="{A422FEBE-6B3D-4131-8DED-C4504DBCD9CD}" destId="{9FF289F1-2FE3-4626-AB47-35DF786E0DCB}" srcOrd="0" destOrd="0" presId="urn:microsoft.com/office/officeart/2005/8/layout/hList6"/>
    <dgm:cxn modelId="{72844DEA-1E4F-4D9F-8CB4-F60BA1357C8C}" type="presParOf" srcId="{A422FEBE-6B3D-4131-8DED-C4504DBCD9CD}" destId="{4287BC5D-8112-4AC3-929A-4656BED347CF}" srcOrd="1" destOrd="0" presId="urn:microsoft.com/office/officeart/2005/8/layout/hList6"/>
    <dgm:cxn modelId="{A8256FA2-1008-4D30-92D3-9FEABB848A88}" type="presParOf" srcId="{A422FEBE-6B3D-4131-8DED-C4504DBCD9CD}" destId="{83CF0D34-8C12-4B27-8DB8-917ED915CFA7}" srcOrd="2" destOrd="0" presId="urn:microsoft.com/office/officeart/2005/8/layout/hList6"/>
    <dgm:cxn modelId="{8A69E062-8C95-4C6E-B316-F9EEF221D0B1}" type="presParOf" srcId="{A422FEBE-6B3D-4131-8DED-C4504DBCD9CD}" destId="{8E97D4D0-DCC3-452E-86F9-FC0D774F45A0}" srcOrd="3" destOrd="0" presId="urn:microsoft.com/office/officeart/2005/8/layout/hList6"/>
    <dgm:cxn modelId="{5A0F60A1-2DC5-4BEB-BD35-3631E02D043A}" type="presParOf" srcId="{A422FEBE-6B3D-4131-8DED-C4504DBCD9CD}" destId="{E08DA7C5-CB51-4D28-9B65-39D6CFD82BBD}" srcOrd="4" destOrd="0" presId="urn:microsoft.com/office/officeart/2005/8/layout/hList6"/>
  </dgm:cxnLst>
  <dgm:bg/>
  <dgm:whole/>
  <dgm:extLst>
    <a:ext uri="http://schemas.microsoft.com/office/drawing/2008/diagram">
      <dsp:dataModelExt xmlns:dsp="http://schemas.microsoft.com/office/drawing/2008/diagram" relId="rId18"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12B0DB69-986D-465D-8C17-F004862E493C}" type="doc">
      <dgm:prSet loTypeId="urn:microsoft.com/office/officeart/2005/8/layout/venn3" loCatId="relationship" qsTypeId="urn:microsoft.com/office/officeart/2005/8/quickstyle/simple1" qsCatId="simple" csTypeId="urn:microsoft.com/office/officeart/2005/8/colors/accent1_2" csCatId="accent1" phldr="1"/>
      <dgm:spPr/>
      <dgm:t>
        <a:bodyPr/>
        <a:lstStyle/>
        <a:p>
          <a:endParaRPr lang="en-US"/>
        </a:p>
      </dgm:t>
    </dgm:pt>
    <dgm:pt modelId="{DF4415E6-D592-4848-BEC9-30E154533E82}">
      <dgm:prSet phldrT="[Text]" custT="1"/>
      <dgm:spPr>
        <a:solidFill>
          <a:schemeClr val="accent4">
            <a:alpha val="50000"/>
          </a:schemeClr>
        </a:solidFill>
      </dgm:spPr>
      <dgm:t>
        <a:bodyPr/>
        <a:lstStyle/>
        <a:p>
          <a:pPr>
            <a:lnSpc>
              <a:spcPct val="100000"/>
            </a:lnSpc>
            <a:spcAft>
              <a:spcPts val="0"/>
            </a:spcAft>
          </a:pPr>
          <a:r>
            <a:rPr lang="en-US" sz="2800" b="1" dirty="0"/>
            <a:t>MODULE I</a:t>
          </a:r>
        </a:p>
        <a:p>
          <a:pPr>
            <a:lnSpc>
              <a:spcPct val="100000"/>
            </a:lnSpc>
            <a:spcAft>
              <a:spcPts val="0"/>
            </a:spcAft>
          </a:pPr>
          <a:r>
            <a:rPr lang="en-US" sz="1600" b="0" cap="all" baseline="0" dirty="0">
              <a:effectLst/>
            </a:rPr>
            <a:t>August 15, 2020</a:t>
          </a:r>
        </a:p>
        <a:p>
          <a:pPr>
            <a:lnSpc>
              <a:spcPct val="100000"/>
            </a:lnSpc>
            <a:spcAft>
              <a:spcPts val="0"/>
            </a:spcAft>
          </a:pPr>
          <a:r>
            <a:rPr lang="en-US" sz="2800" dirty="0">
              <a:solidFill>
                <a:srgbClr val="A50021"/>
              </a:solidFill>
            </a:rPr>
            <a:t>Profile of a Virginia </a:t>
          </a:r>
          <a:r>
            <a:rPr lang="en-US" sz="2800" b="1" cap="all" baseline="0" dirty="0">
              <a:solidFill>
                <a:srgbClr val="A50021"/>
              </a:solidFill>
            </a:rPr>
            <a:t>Leader</a:t>
          </a:r>
        </a:p>
      </dgm:t>
    </dgm:pt>
    <dgm:pt modelId="{FC98F351-D8F3-4041-9A13-B600133CB33A}" type="parTrans" cxnId="{78030B38-9E6A-48FD-A0CE-15740B949874}">
      <dgm:prSet/>
      <dgm:spPr/>
      <dgm:t>
        <a:bodyPr/>
        <a:lstStyle/>
        <a:p>
          <a:endParaRPr lang="en-US"/>
        </a:p>
      </dgm:t>
    </dgm:pt>
    <dgm:pt modelId="{16D61274-4797-4780-BE46-89FE238CF916}" type="sibTrans" cxnId="{78030B38-9E6A-48FD-A0CE-15740B949874}">
      <dgm:prSet/>
      <dgm:spPr/>
      <dgm:t>
        <a:bodyPr/>
        <a:lstStyle/>
        <a:p>
          <a:endParaRPr lang="en-US"/>
        </a:p>
      </dgm:t>
    </dgm:pt>
    <dgm:pt modelId="{B4BE33D2-FC49-4CC1-9975-E0C44D4D68AA}">
      <dgm:prSet phldrT="[Text]" custT="1"/>
      <dgm:spPr>
        <a:solidFill>
          <a:schemeClr val="accent2">
            <a:alpha val="50000"/>
          </a:schemeClr>
        </a:solidFill>
      </dgm:spPr>
      <dgm:t>
        <a:bodyPr/>
        <a:lstStyle/>
        <a:p>
          <a:pPr>
            <a:lnSpc>
              <a:spcPct val="100000"/>
            </a:lnSpc>
            <a:spcAft>
              <a:spcPts val="0"/>
            </a:spcAft>
          </a:pPr>
          <a:r>
            <a:rPr lang="en-US" sz="2800" b="1" dirty="0"/>
            <a:t>MODULE II</a:t>
          </a:r>
        </a:p>
        <a:p>
          <a:pPr>
            <a:lnSpc>
              <a:spcPct val="100000"/>
            </a:lnSpc>
            <a:spcAft>
              <a:spcPts val="0"/>
            </a:spcAft>
          </a:pPr>
          <a:r>
            <a:rPr lang="en-US" sz="1600" b="0" cap="all" baseline="0" dirty="0"/>
            <a:t>October 20, 2020</a:t>
          </a:r>
        </a:p>
        <a:p>
          <a:pPr>
            <a:lnSpc>
              <a:spcPct val="100000"/>
            </a:lnSpc>
            <a:spcAft>
              <a:spcPts val="0"/>
            </a:spcAft>
          </a:pPr>
          <a:r>
            <a:rPr lang="en-US" sz="2800" dirty="0"/>
            <a:t> </a:t>
          </a:r>
          <a:r>
            <a:rPr lang="en-US" sz="2800" dirty="0">
              <a:solidFill>
                <a:srgbClr val="A50021"/>
              </a:solidFill>
            </a:rPr>
            <a:t>Profile of a Virginia </a:t>
          </a:r>
          <a:r>
            <a:rPr lang="en-US" sz="2800" b="1" cap="all" baseline="0" dirty="0">
              <a:solidFill>
                <a:srgbClr val="A50021"/>
              </a:solidFill>
            </a:rPr>
            <a:t>Graduate</a:t>
          </a:r>
        </a:p>
      </dgm:t>
    </dgm:pt>
    <dgm:pt modelId="{64C2E225-2708-4D62-A44B-3D3C95A3549C}" type="parTrans" cxnId="{AEF73942-012C-4BB2-8BDB-A8E6F59391DF}">
      <dgm:prSet/>
      <dgm:spPr/>
      <dgm:t>
        <a:bodyPr/>
        <a:lstStyle/>
        <a:p>
          <a:endParaRPr lang="en-US"/>
        </a:p>
      </dgm:t>
    </dgm:pt>
    <dgm:pt modelId="{7B5A1D3A-DAF1-433E-843F-57E07765D95C}" type="sibTrans" cxnId="{AEF73942-012C-4BB2-8BDB-A8E6F59391DF}">
      <dgm:prSet/>
      <dgm:spPr/>
      <dgm:t>
        <a:bodyPr/>
        <a:lstStyle/>
        <a:p>
          <a:endParaRPr lang="en-US"/>
        </a:p>
      </dgm:t>
    </dgm:pt>
    <dgm:pt modelId="{44E92A7E-8D76-4D7E-A2EF-471D65580F5B}">
      <dgm:prSet phldrT="[Text]" custT="1"/>
      <dgm:spPr>
        <a:solidFill>
          <a:srgbClr val="9966FF">
            <a:alpha val="50000"/>
          </a:srgbClr>
        </a:solidFill>
      </dgm:spPr>
      <dgm:t>
        <a:bodyPr/>
        <a:lstStyle/>
        <a:p>
          <a:pPr>
            <a:lnSpc>
              <a:spcPct val="100000"/>
            </a:lnSpc>
            <a:spcAft>
              <a:spcPts val="0"/>
            </a:spcAft>
          </a:pPr>
          <a:r>
            <a:rPr lang="en-US" sz="2800" b="1" dirty="0"/>
            <a:t>MODUEL III</a:t>
          </a:r>
        </a:p>
        <a:p>
          <a:pPr>
            <a:lnSpc>
              <a:spcPct val="100000"/>
            </a:lnSpc>
            <a:spcAft>
              <a:spcPts val="0"/>
            </a:spcAft>
          </a:pPr>
          <a:r>
            <a:rPr lang="en-US" sz="1600" b="0" cap="all" baseline="0" dirty="0"/>
            <a:t>January 3, 2021</a:t>
          </a:r>
        </a:p>
        <a:p>
          <a:pPr>
            <a:lnSpc>
              <a:spcPct val="100000"/>
            </a:lnSpc>
            <a:spcAft>
              <a:spcPts val="0"/>
            </a:spcAft>
          </a:pPr>
          <a:r>
            <a:rPr lang="en-US" sz="2800" dirty="0">
              <a:solidFill>
                <a:srgbClr val="A50021"/>
              </a:solidFill>
            </a:rPr>
            <a:t>Profile of a Virginia </a:t>
          </a:r>
          <a:r>
            <a:rPr lang="en-US" sz="2800" b="1" cap="all" baseline="0" dirty="0">
              <a:solidFill>
                <a:srgbClr val="A50021"/>
              </a:solidFill>
            </a:rPr>
            <a:t>Classroom</a:t>
          </a:r>
        </a:p>
      </dgm:t>
    </dgm:pt>
    <dgm:pt modelId="{130DF189-A258-45F5-BCCF-C15E7AF70CB1}" type="parTrans" cxnId="{B8B18E81-C24F-4DF6-92A6-E2CCB9B5EBB5}">
      <dgm:prSet/>
      <dgm:spPr/>
      <dgm:t>
        <a:bodyPr/>
        <a:lstStyle/>
        <a:p>
          <a:endParaRPr lang="en-US"/>
        </a:p>
      </dgm:t>
    </dgm:pt>
    <dgm:pt modelId="{E3081568-B6F1-40FB-994D-D5672D5F528C}" type="sibTrans" cxnId="{B8B18E81-C24F-4DF6-92A6-E2CCB9B5EBB5}">
      <dgm:prSet/>
      <dgm:spPr/>
      <dgm:t>
        <a:bodyPr/>
        <a:lstStyle/>
        <a:p>
          <a:endParaRPr lang="en-US"/>
        </a:p>
      </dgm:t>
    </dgm:pt>
    <dgm:pt modelId="{573C3D17-A8B6-4908-9289-84F259C94FC7}">
      <dgm:prSet phldrT="[Text]" custT="1"/>
      <dgm:spPr>
        <a:solidFill>
          <a:srgbClr val="00B0F0">
            <a:alpha val="50000"/>
          </a:srgbClr>
        </a:solidFill>
      </dgm:spPr>
      <dgm:t>
        <a:bodyPr/>
        <a:lstStyle/>
        <a:p>
          <a:pPr>
            <a:lnSpc>
              <a:spcPct val="100000"/>
            </a:lnSpc>
            <a:spcAft>
              <a:spcPts val="0"/>
            </a:spcAft>
          </a:pPr>
          <a:r>
            <a:rPr lang="en-US" sz="2800" b="1" dirty="0"/>
            <a:t>MODULE IV</a:t>
          </a:r>
        </a:p>
        <a:p>
          <a:pPr>
            <a:lnSpc>
              <a:spcPct val="100000"/>
            </a:lnSpc>
            <a:spcAft>
              <a:spcPts val="0"/>
            </a:spcAft>
          </a:pPr>
          <a:r>
            <a:rPr lang="en-US" sz="1600" b="0" cap="all" baseline="0" dirty="0"/>
            <a:t>April 25, 2021</a:t>
          </a:r>
        </a:p>
        <a:p>
          <a:pPr>
            <a:lnSpc>
              <a:spcPct val="100000"/>
            </a:lnSpc>
            <a:spcAft>
              <a:spcPts val="0"/>
            </a:spcAft>
          </a:pPr>
          <a:r>
            <a:rPr lang="en-US" sz="2800" dirty="0">
              <a:solidFill>
                <a:srgbClr val="A50021"/>
              </a:solidFill>
            </a:rPr>
            <a:t>Profile of a Virginia </a:t>
          </a:r>
          <a:r>
            <a:rPr lang="en-US" sz="2800" b="1" cap="all" baseline="0" dirty="0">
              <a:solidFill>
                <a:srgbClr val="A50021"/>
              </a:solidFill>
            </a:rPr>
            <a:t>Educator</a:t>
          </a:r>
        </a:p>
      </dgm:t>
    </dgm:pt>
    <dgm:pt modelId="{7D07CD9D-E768-48A3-AFB6-00C6515591FF}" type="parTrans" cxnId="{4B5A6159-91F4-47F5-99C0-42113098198F}">
      <dgm:prSet/>
      <dgm:spPr/>
      <dgm:t>
        <a:bodyPr/>
        <a:lstStyle/>
        <a:p>
          <a:endParaRPr lang="en-US"/>
        </a:p>
      </dgm:t>
    </dgm:pt>
    <dgm:pt modelId="{B071BECF-B3E0-4F75-B4BF-4D7E30EC19A8}" type="sibTrans" cxnId="{4B5A6159-91F4-47F5-99C0-42113098198F}">
      <dgm:prSet/>
      <dgm:spPr/>
      <dgm:t>
        <a:bodyPr/>
        <a:lstStyle/>
        <a:p>
          <a:endParaRPr lang="en-US"/>
        </a:p>
      </dgm:t>
    </dgm:pt>
    <dgm:pt modelId="{03943075-39F7-41F8-BF52-2E3A6D2F8F44}" type="pres">
      <dgm:prSet presAssocID="{12B0DB69-986D-465D-8C17-F004862E493C}" presName="Name0" presStyleCnt="0">
        <dgm:presLayoutVars>
          <dgm:dir/>
          <dgm:resizeHandles val="exact"/>
        </dgm:presLayoutVars>
      </dgm:prSet>
      <dgm:spPr/>
    </dgm:pt>
    <dgm:pt modelId="{122EB6C9-D414-409C-9F48-335885F9CB39}" type="pres">
      <dgm:prSet presAssocID="{DF4415E6-D592-4848-BEC9-30E154533E82}" presName="Name5" presStyleLbl="vennNode1" presStyleIdx="0" presStyleCnt="4" custLinFactNeighborX="6509" custLinFactNeighborY="829">
        <dgm:presLayoutVars>
          <dgm:bulletEnabled val="1"/>
        </dgm:presLayoutVars>
      </dgm:prSet>
      <dgm:spPr/>
    </dgm:pt>
    <dgm:pt modelId="{DAB22D24-B382-45F9-940A-6381235C0B69}" type="pres">
      <dgm:prSet presAssocID="{16D61274-4797-4780-BE46-89FE238CF916}" presName="space" presStyleCnt="0"/>
      <dgm:spPr/>
    </dgm:pt>
    <dgm:pt modelId="{535AF848-9FED-4841-AF7B-F83F7605C113}" type="pres">
      <dgm:prSet presAssocID="{B4BE33D2-FC49-4CC1-9975-E0C44D4D68AA}" presName="Name5" presStyleLbl="vennNode1" presStyleIdx="1" presStyleCnt="4">
        <dgm:presLayoutVars>
          <dgm:bulletEnabled val="1"/>
        </dgm:presLayoutVars>
      </dgm:prSet>
      <dgm:spPr/>
    </dgm:pt>
    <dgm:pt modelId="{2AC51407-4780-41D5-B5CA-4A5513C6C447}" type="pres">
      <dgm:prSet presAssocID="{7B5A1D3A-DAF1-433E-843F-57E07765D95C}" presName="space" presStyleCnt="0"/>
      <dgm:spPr/>
    </dgm:pt>
    <dgm:pt modelId="{F6AAF76F-41A6-4973-9DF1-26CD4CDE7955}" type="pres">
      <dgm:prSet presAssocID="{44E92A7E-8D76-4D7E-A2EF-471D65580F5B}" presName="Name5" presStyleLbl="vennNode1" presStyleIdx="2" presStyleCnt="4">
        <dgm:presLayoutVars>
          <dgm:bulletEnabled val="1"/>
        </dgm:presLayoutVars>
      </dgm:prSet>
      <dgm:spPr/>
    </dgm:pt>
    <dgm:pt modelId="{F01F8D46-2983-4CA5-AA97-F5A83586FE03}" type="pres">
      <dgm:prSet presAssocID="{E3081568-B6F1-40FB-994D-D5672D5F528C}" presName="space" presStyleCnt="0"/>
      <dgm:spPr/>
    </dgm:pt>
    <dgm:pt modelId="{BA39E446-3B82-4397-88DA-58D3173A8D3D}" type="pres">
      <dgm:prSet presAssocID="{573C3D17-A8B6-4908-9289-84F259C94FC7}" presName="Name5" presStyleLbl="vennNode1" presStyleIdx="3" presStyleCnt="4" custLinFactNeighborX="2249" custLinFactNeighborY="188">
        <dgm:presLayoutVars>
          <dgm:bulletEnabled val="1"/>
        </dgm:presLayoutVars>
      </dgm:prSet>
      <dgm:spPr/>
    </dgm:pt>
  </dgm:ptLst>
  <dgm:cxnLst>
    <dgm:cxn modelId="{B0BD9C0D-3F28-41B9-A891-95A134B14916}" type="presOf" srcId="{573C3D17-A8B6-4908-9289-84F259C94FC7}" destId="{BA39E446-3B82-4397-88DA-58D3173A8D3D}" srcOrd="0" destOrd="0" presId="urn:microsoft.com/office/officeart/2005/8/layout/venn3"/>
    <dgm:cxn modelId="{78030B38-9E6A-48FD-A0CE-15740B949874}" srcId="{12B0DB69-986D-465D-8C17-F004862E493C}" destId="{DF4415E6-D592-4848-BEC9-30E154533E82}" srcOrd="0" destOrd="0" parTransId="{FC98F351-D8F3-4041-9A13-B600133CB33A}" sibTransId="{16D61274-4797-4780-BE46-89FE238CF916}"/>
    <dgm:cxn modelId="{6A35F441-7641-4785-A815-C333CE70FCC5}" type="presOf" srcId="{44E92A7E-8D76-4D7E-A2EF-471D65580F5B}" destId="{F6AAF76F-41A6-4973-9DF1-26CD4CDE7955}" srcOrd="0" destOrd="0" presId="urn:microsoft.com/office/officeart/2005/8/layout/venn3"/>
    <dgm:cxn modelId="{AEF73942-012C-4BB2-8BDB-A8E6F59391DF}" srcId="{12B0DB69-986D-465D-8C17-F004862E493C}" destId="{B4BE33D2-FC49-4CC1-9975-E0C44D4D68AA}" srcOrd="1" destOrd="0" parTransId="{64C2E225-2708-4D62-A44B-3D3C95A3549C}" sibTransId="{7B5A1D3A-DAF1-433E-843F-57E07765D95C}"/>
    <dgm:cxn modelId="{4B5A6159-91F4-47F5-99C0-42113098198F}" srcId="{12B0DB69-986D-465D-8C17-F004862E493C}" destId="{573C3D17-A8B6-4908-9289-84F259C94FC7}" srcOrd="3" destOrd="0" parTransId="{7D07CD9D-E768-48A3-AFB6-00C6515591FF}" sibTransId="{B071BECF-B3E0-4F75-B4BF-4D7E30EC19A8}"/>
    <dgm:cxn modelId="{B8B18E81-C24F-4DF6-92A6-E2CCB9B5EBB5}" srcId="{12B0DB69-986D-465D-8C17-F004862E493C}" destId="{44E92A7E-8D76-4D7E-A2EF-471D65580F5B}" srcOrd="2" destOrd="0" parTransId="{130DF189-A258-45F5-BCCF-C15E7AF70CB1}" sibTransId="{E3081568-B6F1-40FB-994D-D5672D5F528C}"/>
    <dgm:cxn modelId="{EA5D5F8A-779A-42AD-B6EA-E9E97375AFA3}" type="presOf" srcId="{12B0DB69-986D-465D-8C17-F004862E493C}" destId="{03943075-39F7-41F8-BF52-2E3A6D2F8F44}" srcOrd="0" destOrd="0" presId="urn:microsoft.com/office/officeart/2005/8/layout/venn3"/>
    <dgm:cxn modelId="{30B62EB2-A433-4F52-B85F-F6A134B872D1}" type="presOf" srcId="{DF4415E6-D592-4848-BEC9-30E154533E82}" destId="{122EB6C9-D414-409C-9F48-335885F9CB39}" srcOrd="0" destOrd="0" presId="urn:microsoft.com/office/officeart/2005/8/layout/venn3"/>
    <dgm:cxn modelId="{32DE96E4-159E-4FF5-86D5-D47A5695806A}" type="presOf" srcId="{B4BE33D2-FC49-4CC1-9975-E0C44D4D68AA}" destId="{535AF848-9FED-4841-AF7B-F83F7605C113}" srcOrd="0" destOrd="0" presId="urn:microsoft.com/office/officeart/2005/8/layout/venn3"/>
    <dgm:cxn modelId="{8049752E-9F98-4A7A-B10E-0B0BE116758C}" type="presParOf" srcId="{03943075-39F7-41F8-BF52-2E3A6D2F8F44}" destId="{122EB6C9-D414-409C-9F48-335885F9CB39}" srcOrd="0" destOrd="0" presId="urn:microsoft.com/office/officeart/2005/8/layout/venn3"/>
    <dgm:cxn modelId="{AA7FD4E9-19A0-466F-AC6F-75C0DAA24934}" type="presParOf" srcId="{03943075-39F7-41F8-BF52-2E3A6D2F8F44}" destId="{DAB22D24-B382-45F9-940A-6381235C0B69}" srcOrd="1" destOrd="0" presId="urn:microsoft.com/office/officeart/2005/8/layout/venn3"/>
    <dgm:cxn modelId="{AB6B8841-D887-467F-AD3B-9ECA660A8DE7}" type="presParOf" srcId="{03943075-39F7-41F8-BF52-2E3A6D2F8F44}" destId="{535AF848-9FED-4841-AF7B-F83F7605C113}" srcOrd="2" destOrd="0" presId="urn:microsoft.com/office/officeart/2005/8/layout/venn3"/>
    <dgm:cxn modelId="{B9FA04F7-4CFA-49EB-BC32-E3DAF73F0AC3}" type="presParOf" srcId="{03943075-39F7-41F8-BF52-2E3A6D2F8F44}" destId="{2AC51407-4780-41D5-B5CA-4A5513C6C447}" srcOrd="3" destOrd="0" presId="urn:microsoft.com/office/officeart/2005/8/layout/venn3"/>
    <dgm:cxn modelId="{D378B912-FEE8-4912-9719-252CCE766E70}" type="presParOf" srcId="{03943075-39F7-41F8-BF52-2E3A6D2F8F44}" destId="{F6AAF76F-41A6-4973-9DF1-26CD4CDE7955}" srcOrd="4" destOrd="0" presId="urn:microsoft.com/office/officeart/2005/8/layout/venn3"/>
    <dgm:cxn modelId="{2012DFAC-CA19-46AD-A37B-9483E167EBB8}" type="presParOf" srcId="{03943075-39F7-41F8-BF52-2E3A6D2F8F44}" destId="{F01F8D46-2983-4CA5-AA97-F5A83586FE03}" srcOrd="5" destOrd="0" presId="urn:microsoft.com/office/officeart/2005/8/layout/venn3"/>
    <dgm:cxn modelId="{AB74BD6B-37A6-4305-9C8D-DBADDEB8FE34}" type="presParOf" srcId="{03943075-39F7-41F8-BF52-2E3A6D2F8F44}" destId="{BA39E446-3B82-4397-88DA-58D3173A8D3D}" srcOrd="6" destOrd="0" presId="urn:microsoft.com/office/officeart/2005/8/layout/venn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888F682-9BF7-4822-9605-D7E75E33C8CD}">
      <dsp:nvSpPr>
        <dsp:cNvPr id="0" name=""/>
        <dsp:cNvSpPr/>
      </dsp:nvSpPr>
      <dsp:spPr>
        <a:xfrm>
          <a:off x="2892292" y="1711365"/>
          <a:ext cx="2175220" cy="1881653"/>
        </a:xfrm>
        <a:prstGeom prst="hexagon">
          <a:avLst>
            <a:gd name="adj" fmla="val 28570"/>
            <a:gd name="vf" fmla="val 115470"/>
          </a:avLst>
        </a:prstGeom>
        <a:solidFill>
          <a:srgbClr val="009999"/>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4290" tIns="34290" rIns="34290" bIns="34290" numCol="1" spcCol="1270" anchor="ctr" anchorCtr="0">
          <a:noAutofit/>
        </a:bodyPr>
        <a:lstStyle/>
        <a:p>
          <a:pPr marL="0" lvl="0" indent="0" algn="ctr" defTabSz="1200150">
            <a:lnSpc>
              <a:spcPct val="90000"/>
            </a:lnSpc>
            <a:spcBef>
              <a:spcPct val="0"/>
            </a:spcBef>
            <a:spcAft>
              <a:spcPct val="35000"/>
            </a:spcAft>
            <a:buNone/>
          </a:pPr>
          <a:endParaRPr lang="en-US" sz="2700" b="1" kern="1200" cap="all" baseline="0" dirty="0">
            <a:solidFill>
              <a:schemeClr val="bg1"/>
            </a:solidFill>
          </a:endParaRPr>
        </a:p>
      </dsp:txBody>
      <dsp:txXfrm>
        <a:off x="3252756" y="2023181"/>
        <a:ext cx="1454292" cy="1258021"/>
      </dsp:txXfrm>
    </dsp:sp>
    <dsp:sp modelId="{B8896B27-0692-49C7-B814-E64421C7AF54}">
      <dsp:nvSpPr>
        <dsp:cNvPr id="0" name=""/>
        <dsp:cNvSpPr/>
      </dsp:nvSpPr>
      <dsp:spPr>
        <a:xfrm>
          <a:off x="4254398" y="811121"/>
          <a:ext cx="820704" cy="707145"/>
        </a:xfrm>
        <a:prstGeom prst="hexagon">
          <a:avLst>
            <a:gd name="adj" fmla="val 28900"/>
            <a:gd name="vf" fmla="val 11547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D48B2218-3617-4924-A9DA-1D8E18455D44}">
      <dsp:nvSpPr>
        <dsp:cNvPr id="0" name=""/>
        <dsp:cNvSpPr/>
      </dsp:nvSpPr>
      <dsp:spPr>
        <a:xfrm>
          <a:off x="3092661" y="0"/>
          <a:ext cx="1782577" cy="1542139"/>
        </a:xfrm>
        <a:prstGeom prst="hexagon">
          <a:avLst>
            <a:gd name="adj" fmla="val 28570"/>
            <a:gd name="vf" fmla="val 115470"/>
          </a:avLst>
        </a:prstGeom>
        <a:solidFill>
          <a:srgbClr val="009999"/>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0640" tIns="40640" rIns="40640" bIns="40640" numCol="1" spcCol="1270" anchor="ctr" anchorCtr="0">
          <a:noAutofit/>
        </a:bodyPr>
        <a:lstStyle/>
        <a:p>
          <a:pPr marL="0" lvl="0" indent="0" algn="ctr" defTabSz="1422400">
            <a:lnSpc>
              <a:spcPct val="90000"/>
            </a:lnSpc>
            <a:spcBef>
              <a:spcPct val="0"/>
            </a:spcBef>
            <a:spcAft>
              <a:spcPct val="35000"/>
            </a:spcAft>
            <a:buNone/>
          </a:pPr>
          <a:r>
            <a:rPr lang="en-US" sz="3200" b="1" kern="1200" dirty="0"/>
            <a:t>VASS</a:t>
          </a:r>
        </a:p>
      </dsp:txBody>
      <dsp:txXfrm>
        <a:off x="3388072" y="255565"/>
        <a:ext cx="1191755" cy="1031009"/>
      </dsp:txXfrm>
    </dsp:sp>
    <dsp:sp modelId="{3C76A8FE-9E03-4724-9CC0-B82BFE3E2A5C}">
      <dsp:nvSpPr>
        <dsp:cNvPr id="0" name=""/>
        <dsp:cNvSpPr/>
      </dsp:nvSpPr>
      <dsp:spPr>
        <a:xfrm>
          <a:off x="5212223" y="2133106"/>
          <a:ext cx="820704" cy="707145"/>
        </a:xfrm>
        <a:prstGeom prst="hexagon">
          <a:avLst>
            <a:gd name="adj" fmla="val 28900"/>
            <a:gd name="vf" fmla="val 11547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B5400645-3196-406A-9999-D8FF17CA992F}">
      <dsp:nvSpPr>
        <dsp:cNvPr id="0" name=""/>
        <dsp:cNvSpPr/>
      </dsp:nvSpPr>
      <dsp:spPr>
        <a:xfrm>
          <a:off x="4727492" y="948518"/>
          <a:ext cx="1782577" cy="1542139"/>
        </a:xfrm>
        <a:prstGeom prst="hexagon">
          <a:avLst>
            <a:gd name="adj" fmla="val 28570"/>
            <a:gd name="vf" fmla="val 115470"/>
          </a:avLst>
        </a:prstGeom>
        <a:solidFill>
          <a:schemeClr val="accent2"/>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4290" tIns="34290" rIns="34290" bIns="34290" numCol="1" spcCol="1270" anchor="ctr" anchorCtr="0">
          <a:noAutofit/>
        </a:bodyPr>
        <a:lstStyle/>
        <a:p>
          <a:pPr marL="0" lvl="0" indent="0" algn="ctr" defTabSz="1200150">
            <a:lnSpc>
              <a:spcPct val="90000"/>
            </a:lnSpc>
            <a:spcBef>
              <a:spcPct val="0"/>
            </a:spcBef>
            <a:spcAft>
              <a:spcPct val="35000"/>
            </a:spcAft>
            <a:buNone/>
          </a:pPr>
          <a:r>
            <a:rPr lang="en-US" sz="2700" kern="1200" dirty="0"/>
            <a:t>VASCD</a:t>
          </a:r>
        </a:p>
      </dsp:txBody>
      <dsp:txXfrm>
        <a:off x="5022903" y="1204083"/>
        <a:ext cx="1191755" cy="1031009"/>
      </dsp:txXfrm>
    </dsp:sp>
    <dsp:sp modelId="{D61CED7C-C69B-4848-8F90-23E9BB0AC366}">
      <dsp:nvSpPr>
        <dsp:cNvPr id="0" name=""/>
        <dsp:cNvSpPr/>
      </dsp:nvSpPr>
      <dsp:spPr>
        <a:xfrm>
          <a:off x="4546856" y="3625379"/>
          <a:ext cx="820704" cy="707145"/>
        </a:xfrm>
        <a:prstGeom prst="hexagon">
          <a:avLst>
            <a:gd name="adj" fmla="val 28900"/>
            <a:gd name="vf" fmla="val 11547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C9F5129F-2790-4C7E-B574-5EE68E823B88}">
      <dsp:nvSpPr>
        <dsp:cNvPr id="0" name=""/>
        <dsp:cNvSpPr/>
      </dsp:nvSpPr>
      <dsp:spPr>
        <a:xfrm>
          <a:off x="4727492" y="2813196"/>
          <a:ext cx="1782577" cy="1542139"/>
        </a:xfrm>
        <a:prstGeom prst="hexagon">
          <a:avLst>
            <a:gd name="adj" fmla="val 28570"/>
            <a:gd name="vf" fmla="val 115470"/>
          </a:avLst>
        </a:prstGeom>
        <a:solidFill>
          <a:schemeClr val="accent2"/>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4290" tIns="34290" rIns="34290" bIns="34290" numCol="1" spcCol="1270" anchor="ctr" anchorCtr="0">
          <a:noAutofit/>
        </a:bodyPr>
        <a:lstStyle/>
        <a:p>
          <a:pPr marL="0" lvl="0" indent="0" algn="ctr" defTabSz="1200150">
            <a:lnSpc>
              <a:spcPct val="90000"/>
            </a:lnSpc>
            <a:spcBef>
              <a:spcPct val="0"/>
            </a:spcBef>
            <a:spcAft>
              <a:spcPct val="35000"/>
            </a:spcAft>
            <a:buNone/>
          </a:pPr>
          <a:r>
            <a:rPr lang="en-US" sz="2700" kern="1200" dirty="0"/>
            <a:t>SURN</a:t>
          </a:r>
        </a:p>
      </dsp:txBody>
      <dsp:txXfrm>
        <a:off x="5022903" y="3068761"/>
        <a:ext cx="1191755" cy="1031009"/>
      </dsp:txXfrm>
    </dsp:sp>
    <dsp:sp modelId="{D59C00C8-6522-44FD-8C37-C2A6DFA50128}">
      <dsp:nvSpPr>
        <dsp:cNvPr id="0" name=""/>
        <dsp:cNvSpPr/>
      </dsp:nvSpPr>
      <dsp:spPr>
        <a:xfrm>
          <a:off x="2896340" y="3780283"/>
          <a:ext cx="820704" cy="707145"/>
        </a:xfrm>
        <a:prstGeom prst="hexagon">
          <a:avLst>
            <a:gd name="adj" fmla="val 28900"/>
            <a:gd name="vf" fmla="val 11547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C1FECCF3-6739-4040-AAE1-1CB1109258CB}">
      <dsp:nvSpPr>
        <dsp:cNvPr id="0" name=""/>
        <dsp:cNvSpPr/>
      </dsp:nvSpPr>
      <dsp:spPr>
        <a:xfrm>
          <a:off x="3092661" y="3762776"/>
          <a:ext cx="1782577" cy="1542139"/>
        </a:xfrm>
        <a:prstGeom prst="hexagon">
          <a:avLst>
            <a:gd name="adj" fmla="val 28570"/>
            <a:gd name="vf" fmla="val 115470"/>
          </a:avLst>
        </a:prstGeom>
        <a:solidFill>
          <a:schemeClr val="accent2"/>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4290" tIns="34290" rIns="34290" bIns="34290" numCol="1" spcCol="1270" anchor="ctr" anchorCtr="0">
          <a:noAutofit/>
        </a:bodyPr>
        <a:lstStyle/>
        <a:p>
          <a:pPr marL="0" lvl="0" indent="0" algn="ctr" defTabSz="1200150">
            <a:lnSpc>
              <a:spcPct val="100000"/>
            </a:lnSpc>
            <a:spcBef>
              <a:spcPct val="0"/>
            </a:spcBef>
            <a:spcAft>
              <a:spcPts val="0"/>
            </a:spcAft>
            <a:buNone/>
          </a:pPr>
          <a:r>
            <a:rPr lang="en-US" sz="2700" kern="1200" dirty="0" err="1"/>
            <a:t>VaLIN</a:t>
          </a:r>
          <a:endParaRPr lang="en-US" sz="2700" kern="1200" dirty="0"/>
        </a:p>
        <a:p>
          <a:pPr marL="0" lvl="0" indent="0" algn="ctr" defTabSz="1200150">
            <a:lnSpc>
              <a:spcPct val="100000"/>
            </a:lnSpc>
            <a:spcBef>
              <a:spcPct val="0"/>
            </a:spcBef>
            <a:spcAft>
              <a:spcPts val="0"/>
            </a:spcAft>
            <a:buNone/>
          </a:pPr>
          <a:r>
            <a:rPr lang="en-US" sz="1400" kern="1200" dirty="0"/>
            <a:t>Innovation Network</a:t>
          </a:r>
        </a:p>
      </dsp:txBody>
      <dsp:txXfrm>
        <a:off x="3388072" y="4018341"/>
        <a:ext cx="1191755" cy="1031009"/>
      </dsp:txXfrm>
    </dsp:sp>
    <dsp:sp modelId="{CB570B0E-AF74-4396-A949-D3CF3A64AF42}">
      <dsp:nvSpPr>
        <dsp:cNvPr id="0" name=""/>
        <dsp:cNvSpPr/>
      </dsp:nvSpPr>
      <dsp:spPr>
        <a:xfrm>
          <a:off x="1922492" y="2458828"/>
          <a:ext cx="820704" cy="707145"/>
        </a:xfrm>
        <a:prstGeom prst="hexagon">
          <a:avLst>
            <a:gd name="adj" fmla="val 28900"/>
            <a:gd name="vf" fmla="val 11547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7CB6D148-4442-45FF-BB6C-1314CCD7F96C}">
      <dsp:nvSpPr>
        <dsp:cNvPr id="0" name=""/>
        <dsp:cNvSpPr/>
      </dsp:nvSpPr>
      <dsp:spPr>
        <a:xfrm>
          <a:off x="1450241" y="2814257"/>
          <a:ext cx="1782577" cy="1542139"/>
        </a:xfrm>
        <a:prstGeom prst="hexagon">
          <a:avLst>
            <a:gd name="adj" fmla="val 28570"/>
            <a:gd name="vf" fmla="val 115470"/>
          </a:avLst>
        </a:prstGeom>
        <a:solidFill>
          <a:schemeClr val="accent2"/>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4290" tIns="34290" rIns="34290" bIns="34290" numCol="1" spcCol="1270" anchor="ctr" anchorCtr="0">
          <a:noAutofit/>
        </a:bodyPr>
        <a:lstStyle/>
        <a:p>
          <a:pPr marL="0" lvl="0" indent="0" algn="ctr" defTabSz="1200150">
            <a:lnSpc>
              <a:spcPct val="90000"/>
            </a:lnSpc>
            <a:spcBef>
              <a:spcPct val="0"/>
            </a:spcBef>
            <a:spcAft>
              <a:spcPct val="35000"/>
            </a:spcAft>
            <a:buNone/>
          </a:pPr>
          <a:r>
            <a:rPr lang="en-US" sz="2700" kern="1200" dirty="0"/>
            <a:t>HIGHER ED</a:t>
          </a:r>
        </a:p>
      </dsp:txBody>
      <dsp:txXfrm>
        <a:off x="1745652" y="3069822"/>
        <a:ext cx="1191755" cy="1031009"/>
      </dsp:txXfrm>
    </dsp:sp>
    <dsp:sp modelId="{51099FCC-23F7-4FDA-8B3C-73A046B77E4B}">
      <dsp:nvSpPr>
        <dsp:cNvPr id="0" name=""/>
        <dsp:cNvSpPr/>
      </dsp:nvSpPr>
      <dsp:spPr>
        <a:xfrm>
          <a:off x="1450241" y="946397"/>
          <a:ext cx="1782577" cy="1542139"/>
        </a:xfrm>
        <a:prstGeom prst="hexagon">
          <a:avLst>
            <a:gd name="adj" fmla="val 28570"/>
            <a:gd name="vf" fmla="val 115470"/>
          </a:avLst>
        </a:prstGeom>
        <a:solidFill>
          <a:schemeClr val="accent2"/>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4290" tIns="34290" rIns="34290" bIns="34290" numCol="1" spcCol="1270" anchor="ctr" anchorCtr="0">
          <a:noAutofit/>
        </a:bodyPr>
        <a:lstStyle/>
        <a:p>
          <a:pPr marL="0" lvl="0" indent="0" algn="ctr" defTabSz="1200150">
            <a:lnSpc>
              <a:spcPct val="90000"/>
            </a:lnSpc>
            <a:spcBef>
              <a:spcPct val="0"/>
            </a:spcBef>
            <a:spcAft>
              <a:spcPct val="35000"/>
            </a:spcAft>
            <a:buNone/>
          </a:pPr>
          <a:r>
            <a:rPr lang="en-US" sz="2700" kern="1200" dirty="0"/>
            <a:t>VDOE</a:t>
          </a:r>
        </a:p>
      </dsp:txBody>
      <dsp:txXfrm>
        <a:off x="1745652" y="1201962"/>
        <a:ext cx="1191755" cy="1031009"/>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FF289F1-2FE3-4626-AB47-35DF786E0DCB}">
      <dsp:nvSpPr>
        <dsp:cNvPr id="0" name=""/>
        <dsp:cNvSpPr/>
      </dsp:nvSpPr>
      <dsp:spPr>
        <a:xfrm rot="16200000">
          <a:off x="-667139" y="682772"/>
          <a:ext cx="2475643" cy="1110098"/>
        </a:xfrm>
        <a:prstGeom prst="flowChartManualOperation">
          <a:avLst/>
        </a:prstGeom>
        <a:gradFill flip="none" rotWithShape="0">
          <a:gsLst>
            <a:gs pos="0">
              <a:srgbClr val="009999">
                <a:shade val="30000"/>
                <a:satMod val="115000"/>
              </a:srgbClr>
            </a:gs>
            <a:gs pos="50000">
              <a:srgbClr val="009999">
                <a:shade val="67500"/>
                <a:satMod val="115000"/>
              </a:srgbClr>
            </a:gs>
            <a:gs pos="100000">
              <a:srgbClr val="009999">
                <a:shade val="100000"/>
                <a:satMod val="115000"/>
              </a:srgbClr>
            </a:gs>
          </a:gsLst>
          <a:lin ang="2700000" scaled="1"/>
          <a:tileRect/>
        </a:gra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0" rIns="78722" bIns="0" numCol="1" spcCol="1270" anchor="ctr" anchorCtr="0">
          <a:noAutofit/>
        </a:bodyPr>
        <a:lstStyle/>
        <a:p>
          <a:pPr marL="0" lvl="0" indent="0" algn="ctr" defTabSz="533400">
            <a:lnSpc>
              <a:spcPct val="90000"/>
            </a:lnSpc>
            <a:spcBef>
              <a:spcPct val="0"/>
            </a:spcBef>
            <a:spcAft>
              <a:spcPct val="35000"/>
            </a:spcAft>
            <a:buNone/>
          </a:pPr>
          <a:r>
            <a:rPr lang="en-US" sz="1200" b="1" kern="1200" dirty="0"/>
            <a:t>Vision, Values &amp; Culture</a:t>
          </a:r>
        </a:p>
        <a:p>
          <a:pPr marL="0" lvl="0" indent="0" algn="ctr" defTabSz="533400">
            <a:lnSpc>
              <a:spcPct val="90000"/>
            </a:lnSpc>
            <a:spcBef>
              <a:spcPct val="0"/>
            </a:spcBef>
            <a:spcAft>
              <a:spcPct val="35000"/>
            </a:spcAft>
            <a:buNone/>
          </a:pPr>
          <a:r>
            <a:rPr lang="en-US" sz="1200" kern="1200" dirty="0"/>
            <a:t>Leaders &amp; Vision</a:t>
          </a:r>
        </a:p>
      </dsp:txBody>
      <dsp:txXfrm rot="5400000">
        <a:off x="15633" y="495129"/>
        <a:ext cx="1110098" cy="1485385"/>
      </dsp:txXfrm>
    </dsp:sp>
    <dsp:sp modelId="{83CF0D34-8C12-4B27-8DB8-917ED915CFA7}">
      <dsp:nvSpPr>
        <dsp:cNvPr id="0" name=""/>
        <dsp:cNvSpPr/>
      </dsp:nvSpPr>
      <dsp:spPr>
        <a:xfrm rot="16200000">
          <a:off x="507617" y="682772"/>
          <a:ext cx="2475643" cy="1110098"/>
        </a:xfrm>
        <a:prstGeom prst="flowChartManualOperation">
          <a:avLst/>
        </a:prstGeom>
        <a:gradFill flip="none" rotWithShape="0">
          <a:gsLst>
            <a:gs pos="0">
              <a:srgbClr val="009999">
                <a:shade val="30000"/>
                <a:satMod val="115000"/>
              </a:srgbClr>
            </a:gs>
            <a:gs pos="50000">
              <a:srgbClr val="009999">
                <a:shade val="67500"/>
                <a:satMod val="115000"/>
              </a:srgbClr>
            </a:gs>
            <a:gs pos="100000">
              <a:srgbClr val="009999">
                <a:shade val="100000"/>
                <a:satMod val="115000"/>
              </a:srgbClr>
            </a:gs>
          </a:gsLst>
          <a:lin ang="0" scaled="1"/>
          <a:tileRect/>
        </a:gra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0" rIns="78722" bIns="0" numCol="1" spcCol="1270" anchor="ctr" anchorCtr="0">
          <a:noAutofit/>
        </a:bodyPr>
        <a:lstStyle/>
        <a:p>
          <a:pPr marL="0" lvl="0" indent="0" algn="ctr" defTabSz="533400">
            <a:lnSpc>
              <a:spcPct val="90000"/>
            </a:lnSpc>
            <a:spcBef>
              <a:spcPct val="0"/>
            </a:spcBef>
            <a:spcAft>
              <a:spcPct val="35000"/>
            </a:spcAft>
            <a:buNone/>
          </a:pPr>
          <a:r>
            <a:rPr lang="en-US" sz="1200" b="1" kern="1200" dirty="0"/>
            <a:t>Capacity Building</a:t>
          </a:r>
        </a:p>
        <a:p>
          <a:pPr marL="0" lvl="0" indent="0" algn="ctr" defTabSz="533400">
            <a:lnSpc>
              <a:spcPct val="90000"/>
            </a:lnSpc>
            <a:spcBef>
              <a:spcPct val="0"/>
            </a:spcBef>
            <a:spcAft>
              <a:spcPct val="35000"/>
            </a:spcAft>
            <a:buNone/>
          </a:pPr>
          <a:r>
            <a:rPr lang="en-US" sz="1200" kern="1200" dirty="0"/>
            <a:t>Leaders &amp; Others</a:t>
          </a:r>
        </a:p>
      </dsp:txBody>
      <dsp:txXfrm rot="5400000">
        <a:off x="1190389" y="495129"/>
        <a:ext cx="1110098" cy="1485385"/>
      </dsp:txXfrm>
    </dsp:sp>
    <dsp:sp modelId="{E08DA7C5-CB51-4D28-9B65-39D6CFD82BBD}">
      <dsp:nvSpPr>
        <dsp:cNvPr id="0" name=""/>
        <dsp:cNvSpPr/>
      </dsp:nvSpPr>
      <dsp:spPr>
        <a:xfrm rot="16200000">
          <a:off x="1704794" y="682772"/>
          <a:ext cx="2475643" cy="1110098"/>
        </a:xfrm>
        <a:prstGeom prst="flowChartManualOperation">
          <a:avLst/>
        </a:prstGeom>
        <a:gradFill flip="none" rotWithShape="0">
          <a:gsLst>
            <a:gs pos="0">
              <a:srgbClr val="009999">
                <a:shade val="30000"/>
                <a:satMod val="115000"/>
              </a:srgbClr>
            </a:gs>
            <a:gs pos="50000">
              <a:srgbClr val="009999">
                <a:shade val="67500"/>
                <a:satMod val="115000"/>
              </a:srgbClr>
            </a:gs>
            <a:gs pos="100000">
              <a:srgbClr val="009999">
                <a:shade val="100000"/>
                <a:satMod val="115000"/>
              </a:srgbClr>
            </a:gs>
          </a:gsLst>
          <a:lin ang="0" scaled="1"/>
          <a:tileRect/>
        </a:gra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0" rIns="78722" bIns="0" numCol="1" spcCol="1270" anchor="ctr" anchorCtr="0">
          <a:noAutofit/>
        </a:bodyPr>
        <a:lstStyle/>
        <a:p>
          <a:pPr marL="0" lvl="0" indent="0" algn="ctr" defTabSz="533400">
            <a:lnSpc>
              <a:spcPct val="90000"/>
            </a:lnSpc>
            <a:spcBef>
              <a:spcPct val="0"/>
            </a:spcBef>
            <a:spcAft>
              <a:spcPct val="35000"/>
            </a:spcAft>
            <a:buNone/>
          </a:pPr>
          <a:r>
            <a:rPr lang="en-US" sz="1200" b="1" kern="1200" dirty="0"/>
            <a:t>Shared Responsibility</a:t>
          </a:r>
        </a:p>
        <a:p>
          <a:pPr marL="0" lvl="0" indent="0" algn="ctr" defTabSz="533400">
            <a:lnSpc>
              <a:spcPct val="90000"/>
            </a:lnSpc>
            <a:spcBef>
              <a:spcPct val="0"/>
            </a:spcBef>
            <a:spcAft>
              <a:spcPct val="35000"/>
            </a:spcAft>
            <a:buNone/>
          </a:pPr>
          <a:r>
            <a:rPr lang="en-US" sz="1200" kern="1200" dirty="0"/>
            <a:t>Leadership &amp; </a:t>
          </a:r>
          <a:br>
            <a:rPr lang="en-US" sz="1200" kern="1200" dirty="0"/>
          </a:br>
          <a:r>
            <a:rPr lang="en-US" sz="1200" kern="1200" dirty="0"/>
            <a:t>Systems</a:t>
          </a:r>
        </a:p>
      </dsp:txBody>
      <dsp:txXfrm rot="5400000">
        <a:off x="2387566" y="495129"/>
        <a:ext cx="1110098" cy="1485385"/>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FF289F1-2FE3-4626-AB47-35DF786E0DCB}">
      <dsp:nvSpPr>
        <dsp:cNvPr id="0" name=""/>
        <dsp:cNvSpPr/>
      </dsp:nvSpPr>
      <dsp:spPr>
        <a:xfrm rot="16200000">
          <a:off x="-580225" y="595858"/>
          <a:ext cx="2301815" cy="1110098"/>
        </a:xfrm>
        <a:prstGeom prst="flowChartManualOperation">
          <a:avLst/>
        </a:prstGeom>
        <a:solidFill>
          <a:schemeClr val="accent4"/>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8900" tIns="0" rIns="89130" bIns="0" numCol="1" spcCol="1270" anchor="ctr" anchorCtr="0">
          <a:noAutofit/>
        </a:bodyPr>
        <a:lstStyle/>
        <a:p>
          <a:pPr marL="0" lvl="0" indent="0" algn="ctr" defTabSz="622300">
            <a:lnSpc>
              <a:spcPct val="90000"/>
            </a:lnSpc>
            <a:spcBef>
              <a:spcPct val="0"/>
            </a:spcBef>
            <a:spcAft>
              <a:spcPct val="35000"/>
            </a:spcAft>
            <a:buNone/>
          </a:pPr>
          <a:r>
            <a:rPr lang="en-US" sz="1400" b="1" kern="1200" dirty="0">
              <a:effectLst>
                <a:outerShdw blurRad="38100" dist="38100" dir="2700000" algn="tl">
                  <a:srgbClr val="000000">
                    <a:alpha val="43137"/>
                  </a:srgbClr>
                </a:outerShdw>
              </a:effectLst>
            </a:rPr>
            <a:t>Knowledge</a:t>
          </a:r>
        </a:p>
      </dsp:txBody>
      <dsp:txXfrm rot="5400000">
        <a:off x="15633" y="460363"/>
        <a:ext cx="1110098" cy="1381089"/>
      </dsp:txXfrm>
    </dsp:sp>
    <dsp:sp modelId="{83CF0D34-8C12-4B27-8DB8-917ED915CFA7}">
      <dsp:nvSpPr>
        <dsp:cNvPr id="0" name=""/>
        <dsp:cNvSpPr/>
      </dsp:nvSpPr>
      <dsp:spPr>
        <a:xfrm rot="16200000">
          <a:off x="594531" y="595858"/>
          <a:ext cx="2301815" cy="1110098"/>
        </a:xfrm>
        <a:prstGeom prst="flowChartManualOperation">
          <a:avLst/>
        </a:prstGeom>
        <a:solidFill>
          <a:schemeClr val="accent4"/>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8900" tIns="0" rIns="89130" bIns="0" numCol="1" spcCol="1270" anchor="ctr" anchorCtr="0">
          <a:noAutofit/>
        </a:bodyPr>
        <a:lstStyle/>
        <a:p>
          <a:pPr marL="0" lvl="0" indent="0" algn="ctr" defTabSz="622300">
            <a:lnSpc>
              <a:spcPct val="90000"/>
            </a:lnSpc>
            <a:spcBef>
              <a:spcPct val="0"/>
            </a:spcBef>
            <a:spcAft>
              <a:spcPct val="35000"/>
            </a:spcAft>
            <a:buNone/>
          </a:pPr>
          <a:r>
            <a:rPr lang="en-US" sz="1400" b="1" kern="1200" dirty="0">
              <a:effectLst>
                <a:outerShdw blurRad="38100" dist="38100" dir="2700000" algn="tl">
                  <a:srgbClr val="000000">
                    <a:alpha val="43137"/>
                  </a:srgbClr>
                </a:outerShdw>
              </a:effectLst>
            </a:rPr>
            <a:t>Skills</a:t>
          </a:r>
          <a:endParaRPr lang="en-US" sz="1400" kern="1200" dirty="0">
            <a:effectLst>
              <a:outerShdw blurRad="38100" dist="38100" dir="2700000" algn="tl">
                <a:srgbClr val="000000">
                  <a:alpha val="43137"/>
                </a:srgbClr>
              </a:outerShdw>
            </a:effectLst>
          </a:endParaRPr>
        </a:p>
      </dsp:txBody>
      <dsp:txXfrm rot="5400000">
        <a:off x="1190389" y="460363"/>
        <a:ext cx="1110098" cy="1381089"/>
      </dsp:txXfrm>
    </dsp:sp>
    <dsp:sp modelId="{E08DA7C5-CB51-4D28-9B65-39D6CFD82BBD}">
      <dsp:nvSpPr>
        <dsp:cNvPr id="0" name=""/>
        <dsp:cNvSpPr/>
      </dsp:nvSpPr>
      <dsp:spPr>
        <a:xfrm rot="16200000">
          <a:off x="1791708" y="595858"/>
          <a:ext cx="2301815" cy="1110098"/>
        </a:xfrm>
        <a:prstGeom prst="flowChartManualOperation">
          <a:avLst/>
        </a:prstGeom>
        <a:solidFill>
          <a:schemeClr val="accent4"/>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8900" tIns="0" rIns="89130" bIns="0" numCol="1" spcCol="1270" anchor="ctr" anchorCtr="0">
          <a:noAutofit/>
        </a:bodyPr>
        <a:lstStyle/>
        <a:p>
          <a:pPr marL="0" lvl="0" indent="0" algn="ctr" defTabSz="622300">
            <a:lnSpc>
              <a:spcPct val="90000"/>
            </a:lnSpc>
            <a:spcBef>
              <a:spcPct val="0"/>
            </a:spcBef>
            <a:spcAft>
              <a:spcPct val="35000"/>
            </a:spcAft>
            <a:buNone/>
          </a:pPr>
          <a:r>
            <a:rPr lang="en-US" sz="1400" b="1" kern="1200" dirty="0">
              <a:effectLst>
                <a:outerShdw blurRad="38100" dist="38100" dir="2700000" algn="tl">
                  <a:srgbClr val="000000">
                    <a:alpha val="43137"/>
                  </a:srgbClr>
                </a:outerShdw>
              </a:effectLst>
            </a:rPr>
            <a:t>Preparation &amp; Support</a:t>
          </a:r>
          <a:endParaRPr lang="en-US" sz="1400" kern="1200" dirty="0">
            <a:effectLst>
              <a:outerShdw blurRad="38100" dist="38100" dir="2700000" algn="tl">
                <a:srgbClr val="000000">
                  <a:alpha val="43137"/>
                </a:srgbClr>
              </a:outerShdw>
            </a:effectLst>
          </a:endParaRPr>
        </a:p>
      </dsp:txBody>
      <dsp:txXfrm rot="5400000">
        <a:off x="2387566" y="460363"/>
        <a:ext cx="1110098" cy="1381089"/>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FF289F1-2FE3-4626-AB47-35DF786E0DCB}">
      <dsp:nvSpPr>
        <dsp:cNvPr id="0" name=""/>
        <dsp:cNvSpPr/>
      </dsp:nvSpPr>
      <dsp:spPr>
        <a:xfrm rot="16200000">
          <a:off x="-685155" y="700294"/>
          <a:ext cx="2475643" cy="1075054"/>
        </a:xfrm>
        <a:prstGeom prst="flowChartManualOperation">
          <a:avLst/>
        </a:prstGeom>
        <a:solidFill>
          <a:srgbClr val="009999"/>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2550" tIns="0" rIns="82538" bIns="0" numCol="1" spcCol="1270" anchor="ctr" anchorCtr="0">
          <a:noAutofit/>
        </a:bodyPr>
        <a:lstStyle/>
        <a:p>
          <a:pPr marL="0" lvl="0" indent="0" algn="ctr" defTabSz="577850">
            <a:lnSpc>
              <a:spcPct val="90000"/>
            </a:lnSpc>
            <a:spcBef>
              <a:spcPct val="0"/>
            </a:spcBef>
            <a:spcAft>
              <a:spcPct val="35000"/>
            </a:spcAft>
            <a:buNone/>
          </a:pPr>
          <a:r>
            <a:rPr lang="en-US" sz="1300" b="1" kern="1200" dirty="0">
              <a:effectLst>
                <a:outerShdw blurRad="38100" dist="38100" dir="2700000" algn="tl">
                  <a:srgbClr val="000000">
                    <a:alpha val="43137"/>
                  </a:srgbClr>
                </a:outerShdw>
              </a:effectLst>
            </a:rPr>
            <a:t>Instructional Design</a:t>
          </a:r>
        </a:p>
      </dsp:txBody>
      <dsp:txXfrm rot="5400000">
        <a:off x="15139" y="495129"/>
        <a:ext cx="1075054" cy="1485385"/>
      </dsp:txXfrm>
    </dsp:sp>
    <dsp:sp modelId="{83CF0D34-8C12-4B27-8DB8-917ED915CFA7}">
      <dsp:nvSpPr>
        <dsp:cNvPr id="0" name=""/>
        <dsp:cNvSpPr/>
      </dsp:nvSpPr>
      <dsp:spPr>
        <a:xfrm rot="16200000">
          <a:off x="452517" y="700294"/>
          <a:ext cx="2475643" cy="1075054"/>
        </a:xfrm>
        <a:prstGeom prst="flowChartManualOperation">
          <a:avLst/>
        </a:prstGeom>
        <a:solidFill>
          <a:srgbClr val="009999"/>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2550" tIns="0" rIns="82538" bIns="0" numCol="1" spcCol="1270" anchor="ctr" anchorCtr="0">
          <a:noAutofit/>
        </a:bodyPr>
        <a:lstStyle/>
        <a:p>
          <a:pPr marL="0" lvl="0" indent="0" algn="ctr" defTabSz="577850">
            <a:lnSpc>
              <a:spcPct val="90000"/>
            </a:lnSpc>
            <a:spcBef>
              <a:spcPct val="0"/>
            </a:spcBef>
            <a:spcAft>
              <a:spcPct val="35000"/>
            </a:spcAft>
            <a:buNone/>
          </a:pPr>
          <a:r>
            <a:rPr lang="en-US" sz="1300" b="1" kern="1200" dirty="0">
              <a:effectLst>
                <a:outerShdw blurRad="38100" dist="38100" dir="2700000" algn="tl">
                  <a:srgbClr val="000000">
                    <a:alpha val="43137"/>
                  </a:srgbClr>
                </a:outerShdw>
              </a:effectLst>
            </a:rPr>
            <a:t>Student Experiences </a:t>
          </a:r>
          <a:endParaRPr lang="en-US" sz="1300" kern="1200" dirty="0">
            <a:effectLst>
              <a:outerShdw blurRad="38100" dist="38100" dir="2700000" algn="tl">
                <a:srgbClr val="000000">
                  <a:alpha val="43137"/>
                </a:srgbClr>
              </a:outerShdw>
            </a:effectLst>
          </a:endParaRPr>
        </a:p>
      </dsp:txBody>
      <dsp:txXfrm rot="5400000">
        <a:off x="1152811" y="495129"/>
        <a:ext cx="1075054" cy="1485385"/>
      </dsp:txXfrm>
    </dsp:sp>
    <dsp:sp modelId="{E08DA7C5-CB51-4D28-9B65-39D6CFD82BBD}">
      <dsp:nvSpPr>
        <dsp:cNvPr id="0" name=""/>
        <dsp:cNvSpPr/>
      </dsp:nvSpPr>
      <dsp:spPr>
        <a:xfrm rot="16200000">
          <a:off x="1611901" y="700294"/>
          <a:ext cx="2475643" cy="1075054"/>
        </a:xfrm>
        <a:prstGeom prst="flowChartManualOperation">
          <a:avLst/>
        </a:prstGeom>
        <a:solidFill>
          <a:srgbClr val="009999"/>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2550" tIns="0" rIns="82538" bIns="0" numCol="1" spcCol="1270" anchor="ctr" anchorCtr="0">
          <a:noAutofit/>
        </a:bodyPr>
        <a:lstStyle/>
        <a:p>
          <a:pPr marL="0" lvl="0" indent="0" algn="ctr" defTabSz="577850">
            <a:lnSpc>
              <a:spcPct val="90000"/>
            </a:lnSpc>
            <a:spcBef>
              <a:spcPct val="0"/>
            </a:spcBef>
            <a:spcAft>
              <a:spcPct val="35000"/>
            </a:spcAft>
            <a:buNone/>
          </a:pPr>
          <a:r>
            <a:rPr lang="en-US" sz="1300" b="1" kern="1200" dirty="0">
              <a:effectLst>
                <a:outerShdw blurRad="38100" dist="38100" dir="2700000" algn="tl">
                  <a:srgbClr val="000000">
                    <a:alpha val="43137"/>
                  </a:srgbClr>
                </a:outerShdw>
              </a:effectLst>
            </a:rPr>
            <a:t>Learning Community</a:t>
          </a:r>
          <a:endParaRPr lang="en-US" sz="1300" kern="1200" dirty="0">
            <a:effectLst>
              <a:outerShdw blurRad="38100" dist="38100" dir="2700000" algn="tl">
                <a:srgbClr val="000000">
                  <a:alpha val="43137"/>
                </a:srgbClr>
              </a:outerShdw>
            </a:effectLst>
          </a:endParaRPr>
        </a:p>
      </dsp:txBody>
      <dsp:txXfrm rot="5400000">
        <a:off x="2312195" y="495129"/>
        <a:ext cx="1075054" cy="1485385"/>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22EB6C9-D414-409C-9F48-335885F9CB39}">
      <dsp:nvSpPr>
        <dsp:cNvPr id="0" name=""/>
        <dsp:cNvSpPr/>
      </dsp:nvSpPr>
      <dsp:spPr>
        <a:xfrm>
          <a:off x="47626" y="2034722"/>
          <a:ext cx="3398352" cy="3398352"/>
        </a:xfrm>
        <a:prstGeom prst="ellipse">
          <a:avLst/>
        </a:prstGeom>
        <a:solidFill>
          <a:schemeClr val="accent4">
            <a:alpha val="5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tx1"/>
        </a:fontRef>
      </dsp:style>
      <dsp:txBody>
        <a:bodyPr spcFirstLastPara="0" vert="horz" wrap="square" lIns="187023" tIns="35560" rIns="187023" bIns="35560" numCol="1" spcCol="1270" anchor="ctr" anchorCtr="0">
          <a:noAutofit/>
        </a:bodyPr>
        <a:lstStyle/>
        <a:p>
          <a:pPr marL="0" lvl="0" indent="0" algn="ctr" defTabSz="1244600">
            <a:lnSpc>
              <a:spcPct val="100000"/>
            </a:lnSpc>
            <a:spcBef>
              <a:spcPct val="0"/>
            </a:spcBef>
            <a:spcAft>
              <a:spcPts val="0"/>
            </a:spcAft>
            <a:buNone/>
          </a:pPr>
          <a:r>
            <a:rPr lang="en-US" sz="2800" b="1" kern="1200" dirty="0"/>
            <a:t>MODULE I</a:t>
          </a:r>
        </a:p>
        <a:p>
          <a:pPr marL="0" lvl="0" indent="0" algn="ctr" defTabSz="1244600">
            <a:lnSpc>
              <a:spcPct val="100000"/>
            </a:lnSpc>
            <a:spcBef>
              <a:spcPct val="0"/>
            </a:spcBef>
            <a:spcAft>
              <a:spcPts val="0"/>
            </a:spcAft>
            <a:buNone/>
          </a:pPr>
          <a:r>
            <a:rPr lang="en-US" sz="1600" b="0" kern="1200" cap="all" baseline="0" dirty="0">
              <a:effectLst/>
            </a:rPr>
            <a:t>August 15, 2020</a:t>
          </a:r>
        </a:p>
        <a:p>
          <a:pPr marL="0" lvl="0" indent="0" algn="ctr" defTabSz="1244600">
            <a:lnSpc>
              <a:spcPct val="100000"/>
            </a:lnSpc>
            <a:spcBef>
              <a:spcPct val="0"/>
            </a:spcBef>
            <a:spcAft>
              <a:spcPts val="0"/>
            </a:spcAft>
            <a:buNone/>
          </a:pPr>
          <a:r>
            <a:rPr lang="en-US" sz="2800" kern="1200" dirty="0">
              <a:solidFill>
                <a:srgbClr val="A50021"/>
              </a:solidFill>
            </a:rPr>
            <a:t>Profile of a Virginia </a:t>
          </a:r>
          <a:r>
            <a:rPr lang="en-US" sz="2800" b="1" kern="1200" cap="all" baseline="0" dirty="0">
              <a:solidFill>
                <a:srgbClr val="A50021"/>
              </a:solidFill>
            </a:rPr>
            <a:t>Leader</a:t>
          </a:r>
        </a:p>
      </dsp:txBody>
      <dsp:txXfrm>
        <a:off x="545303" y="2532399"/>
        <a:ext cx="2402998" cy="2402998"/>
      </dsp:txXfrm>
    </dsp:sp>
    <dsp:sp modelId="{535AF848-9FED-4841-AF7B-F83F7605C113}">
      <dsp:nvSpPr>
        <dsp:cNvPr id="0" name=""/>
        <dsp:cNvSpPr/>
      </dsp:nvSpPr>
      <dsp:spPr>
        <a:xfrm>
          <a:off x="2722068" y="2006549"/>
          <a:ext cx="3398352" cy="3398352"/>
        </a:xfrm>
        <a:prstGeom prst="ellipse">
          <a:avLst/>
        </a:prstGeom>
        <a:solidFill>
          <a:schemeClr val="accent2">
            <a:alpha val="5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tx1"/>
        </a:fontRef>
      </dsp:style>
      <dsp:txBody>
        <a:bodyPr spcFirstLastPara="0" vert="horz" wrap="square" lIns="187023" tIns="35560" rIns="187023" bIns="35560" numCol="1" spcCol="1270" anchor="ctr" anchorCtr="0">
          <a:noAutofit/>
        </a:bodyPr>
        <a:lstStyle/>
        <a:p>
          <a:pPr marL="0" lvl="0" indent="0" algn="ctr" defTabSz="1244600">
            <a:lnSpc>
              <a:spcPct val="100000"/>
            </a:lnSpc>
            <a:spcBef>
              <a:spcPct val="0"/>
            </a:spcBef>
            <a:spcAft>
              <a:spcPts val="0"/>
            </a:spcAft>
            <a:buNone/>
          </a:pPr>
          <a:r>
            <a:rPr lang="en-US" sz="2800" b="1" kern="1200" dirty="0"/>
            <a:t>MODULE II</a:t>
          </a:r>
        </a:p>
        <a:p>
          <a:pPr marL="0" lvl="0" indent="0" algn="ctr" defTabSz="1244600">
            <a:lnSpc>
              <a:spcPct val="100000"/>
            </a:lnSpc>
            <a:spcBef>
              <a:spcPct val="0"/>
            </a:spcBef>
            <a:spcAft>
              <a:spcPts val="0"/>
            </a:spcAft>
            <a:buNone/>
          </a:pPr>
          <a:r>
            <a:rPr lang="en-US" sz="1600" b="0" kern="1200" cap="all" baseline="0" dirty="0"/>
            <a:t>October 20, 2020</a:t>
          </a:r>
        </a:p>
        <a:p>
          <a:pPr marL="0" lvl="0" indent="0" algn="ctr" defTabSz="1244600">
            <a:lnSpc>
              <a:spcPct val="100000"/>
            </a:lnSpc>
            <a:spcBef>
              <a:spcPct val="0"/>
            </a:spcBef>
            <a:spcAft>
              <a:spcPts val="0"/>
            </a:spcAft>
            <a:buNone/>
          </a:pPr>
          <a:r>
            <a:rPr lang="en-US" sz="2800" kern="1200" dirty="0"/>
            <a:t> </a:t>
          </a:r>
          <a:r>
            <a:rPr lang="en-US" sz="2800" kern="1200" dirty="0">
              <a:solidFill>
                <a:srgbClr val="A50021"/>
              </a:solidFill>
            </a:rPr>
            <a:t>Profile of a Virginia </a:t>
          </a:r>
          <a:r>
            <a:rPr lang="en-US" sz="2800" b="1" kern="1200" cap="all" baseline="0" dirty="0">
              <a:solidFill>
                <a:srgbClr val="A50021"/>
              </a:solidFill>
            </a:rPr>
            <a:t>Graduate</a:t>
          </a:r>
        </a:p>
      </dsp:txBody>
      <dsp:txXfrm>
        <a:off x="3219745" y="2504226"/>
        <a:ext cx="2402998" cy="2402998"/>
      </dsp:txXfrm>
    </dsp:sp>
    <dsp:sp modelId="{F6AAF76F-41A6-4973-9DF1-26CD4CDE7955}">
      <dsp:nvSpPr>
        <dsp:cNvPr id="0" name=""/>
        <dsp:cNvSpPr/>
      </dsp:nvSpPr>
      <dsp:spPr>
        <a:xfrm>
          <a:off x="5440750" y="2006549"/>
          <a:ext cx="3398352" cy="3398352"/>
        </a:xfrm>
        <a:prstGeom prst="ellipse">
          <a:avLst/>
        </a:prstGeom>
        <a:solidFill>
          <a:srgbClr val="9966FF">
            <a:alpha val="50000"/>
          </a:srgb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tx1"/>
        </a:fontRef>
      </dsp:style>
      <dsp:txBody>
        <a:bodyPr spcFirstLastPara="0" vert="horz" wrap="square" lIns="187023" tIns="35560" rIns="187023" bIns="35560" numCol="1" spcCol="1270" anchor="ctr" anchorCtr="0">
          <a:noAutofit/>
        </a:bodyPr>
        <a:lstStyle/>
        <a:p>
          <a:pPr marL="0" lvl="0" indent="0" algn="ctr" defTabSz="1244600">
            <a:lnSpc>
              <a:spcPct val="100000"/>
            </a:lnSpc>
            <a:spcBef>
              <a:spcPct val="0"/>
            </a:spcBef>
            <a:spcAft>
              <a:spcPts val="0"/>
            </a:spcAft>
            <a:buNone/>
          </a:pPr>
          <a:r>
            <a:rPr lang="en-US" sz="2800" b="1" kern="1200" dirty="0"/>
            <a:t>MODUEL III</a:t>
          </a:r>
        </a:p>
        <a:p>
          <a:pPr marL="0" lvl="0" indent="0" algn="ctr" defTabSz="1244600">
            <a:lnSpc>
              <a:spcPct val="100000"/>
            </a:lnSpc>
            <a:spcBef>
              <a:spcPct val="0"/>
            </a:spcBef>
            <a:spcAft>
              <a:spcPts val="0"/>
            </a:spcAft>
            <a:buNone/>
          </a:pPr>
          <a:r>
            <a:rPr lang="en-US" sz="1600" b="0" kern="1200" cap="all" baseline="0" dirty="0"/>
            <a:t>January 3, 2021</a:t>
          </a:r>
        </a:p>
        <a:p>
          <a:pPr marL="0" lvl="0" indent="0" algn="ctr" defTabSz="1244600">
            <a:lnSpc>
              <a:spcPct val="100000"/>
            </a:lnSpc>
            <a:spcBef>
              <a:spcPct val="0"/>
            </a:spcBef>
            <a:spcAft>
              <a:spcPts val="0"/>
            </a:spcAft>
            <a:buNone/>
          </a:pPr>
          <a:r>
            <a:rPr lang="en-US" sz="2800" kern="1200" dirty="0">
              <a:solidFill>
                <a:srgbClr val="A50021"/>
              </a:solidFill>
            </a:rPr>
            <a:t>Profile of a Virginia </a:t>
          </a:r>
          <a:r>
            <a:rPr lang="en-US" sz="2800" b="1" kern="1200" cap="all" baseline="0" dirty="0">
              <a:solidFill>
                <a:srgbClr val="A50021"/>
              </a:solidFill>
            </a:rPr>
            <a:t>Classroom</a:t>
          </a:r>
        </a:p>
      </dsp:txBody>
      <dsp:txXfrm>
        <a:off x="5938427" y="2504226"/>
        <a:ext cx="2402998" cy="2402998"/>
      </dsp:txXfrm>
    </dsp:sp>
    <dsp:sp modelId="{BA39E446-3B82-4397-88DA-58D3173A8D3D}">
      <dsp:nvSpPr>
        <dsp:cNvPr id="0" name=""/>
        <dsp:cNvSpPr/>
      </dsp:nvSpPr>
      <dsp:spPr>
        <a:xfrm>
          <a:off x="8162818" y="2012938"/>
          <a:ext cx="3398352" cy="3398352"/>
        </a:xfrm>
        <a:prstGeom prst="ellipse">
          <a:avLst/>
        </a:prstGeom>
        <a:solidFill>
          <a:srgbClr val="00B0F0">
            <a:alpha val="50000"/>
          </a:srgb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tx1"/>
        </a:fontRef>
      </dsp:style>
      <dsp:txBody>
        <a:bodyPr spcFirstLastPara="0" vert="horz" wrap="square" lIns="187023" tIns="35560" rIns="187023" bIns="35560" numCol="1" spcCol="1270" anchor="ctr" anchorCtr="0">
          <a:noAutofit/>
        </a:bodyPr>
        <a:lstStyle/>
        <a:p>
          <a:pPr marL="0" lvl="0" indent="0" algn="ctr" defTabSz="1244600">
            <a:lnSpc>
              <a:spcPct val="100000"/>
            </a:lnSpc>
            <a:spcBef>
              <a:spcPct val="0"/>
            </a:spcBef>
            <a:spcAft>
              <a:spcPts val="0"/>
            </a:spcAft>
            <a:buNone/>
          </a:pPr>
          <a:r>
            <a:rPr lang="en-US" sz="2800" b="1" kern="1200" dirty="0"/>
            <a:t>MODULE IV</a:t>
          </a:r>
        </a:p>
        <a:p>
          <a:pPr marL="0" lvl="0" indent="0" algn="ctr" defTabSz="1244600">
            <a:lnSpc>
              <a:spcPct val="100000"/>
            </a:lnSpc>
            <a:spcBef>
              <a:spcPct val="0"/>
            </a:spcBef>
            <a:spcAft>
              <a:spcPts val="0"/>
            </a:spcAft>
            <a:buNone/>
          </a:pPr>
          <a:r>
            <a:rPr lang="en-US" sz="1600" b="0" kern="1200" cap="all" baseline="0" dirty="0"/>
            <a:t>April 25, 2021</a:t>
          </a:r>
        </a:p>
        <a:p>
          <a:pPr marL="0" lvl="0" indent="0" algn="ctr" defTabSz="1244600">
            <a:lnSpc>
              <a:spcPct val="100000"/>
            </a:lnSpc>
            <a:spcBef>
              <a:spcPct val="0"/>
            </a:spcBef>
            <a:spcAft>
              <a:spcPts val="0"/>
            </a:spcAft>
            <a:buNone/>
          </a:pPr>
          <a:r>
            <a:rPr lang="en-US" sz="2800" kern="1200" dirty="0">
              <a:solidFill>
                <a:srgbClr val="A50021"/>
              </a:solidFill>
            </a:rPr>
            <a:t>Profile of a Virginia </a:t>
          </a:r>
          <a:r>
            <a:rPr lang="en-US" sz="2800" b="1" kern="1200" cap="all" baseline="0" dirty="0">
              <a:solidFill>
                <a:srgbClr val="A50021"/>
              </a:solidFill>
            </a:rPr>
            <a:t>Educator</a:t>
          </a:r>
        </a:p>
      </dsp:txBody>
      <dsp:txXfrm>
        <a:off x="8660495" y="2510615"/>
        <a:ext cx="2402998" cy="2402998"/>
      </dsp:txXfrm>
    </dsp:sp>
  </dsp:spTree>
</dsp:drawing>
</file>

<file path=ppt/diagrams/layout1.xml><?xml version="1.0" encoding="utf-8"?>
<dgm:layoutDef xmlns:dgm="http://schemas.openxmlformats.org/drawingml/2006/diagram" xmlns:a="http://schemas.openxmlformats.org/drawingml/2006/main" uniqueId="urn:microsoft.com/office/officeart/2011/layout/HexagonRadial">
  <dgm:title val="Hexagon Radial"/>
  <dgm:desc val="Use to show a sequential process that relates to a central idea or theme. Limited to six Level 2 shapes. Works best with small amounts of text. Unused text does not appear, but remains available if you switch layouts."/>
  <dgm:catLst>
    <dgm:cat type="cycle" pri="8500"/>
    <dgm:cat type="officeonline" pri="9000"/>
  </dgm:catLst>
  <dgm:sampData>
    <dgm:dataModel>
      <dgm:ptLst>
        <dgm:pt modelId="0" type="doc"/>
        <dgm:pt modelId="10">
          <dgm:prSet phldr="1"/>
        </dgm:pt>
        <dgm:pt modelId="11">
          <dgm:prSet phldr="1"/>
        </dgm:pt>
        <dgm:pt modelId="12">
          <dgm:prSet phldr="1"/>
        </dgm:pt>
        <dgm:pt modelId="13">
          <dgm:prSet phldr="1"/>
        </dgm:pt>
        <dgm:pt modelId="14">
          <dgm:prSet phldr="1"/>
        </dgm:pt>
        <dgm:pt modelId="15">
          <dgm:prSet phldr="1"/>
        </dgm:pt>
        <dgm:pt modelId="16">
          <dgm:prSet phldr="1"/>
        </dgm:pt>
      </dgm:ptLst>
      <dgm:cxnLst>
        <dgm:cxn modelId="40" srcId="0" destId="10" srcOrd="0" destOrd="0"/>
        <dgm:cxn modelId="50" srcId="10" destId="11" srcOrd="0" destOrd="0"/>
        <dgm:cxn modelId="60" srcId="10" destId="12" srcOrd="0" destOrd="0"/>
        <dgm:cxn modelId="70" srcId="10" destId="13" srcOrd="0" destOrd="0"/>
        <dgm:cxn modelId="80" srcId="10" destId="14" srcOrd="0" destOrd="0"/>
        <dgm:cxn modelId="90" srcId="10" destId="15" srcOrd="0" destOrd="0"/>
        <dgm:cxn modelId="100" srcId="10" destId="16" srcOrd="0" destOrd="0"/>
      </dgm:cxnLst>
      <dgm:bg/>
      <dgm:whole/>
    </dgm:dataModel>
  </dgm:sampData>
  <dgm:styleData>
    <dgm:dataModel>
      <dgm:ptLst>
        <dgm:pt modelId="0" type="doc"/>
        <dgm:pt modelId="10">
          <dgm:prSet phldr="1"/>
        </dgm:pt>
        <dgm:pt modelId="11">
          <dgm:prSet phldr="1"/>
        </dgm:pt>
        <dgm:pt modelId="12">
          <dgm:prSet phldr="1"/>
        </dgm:pt>
        <dgm:pt modelId="13">
          <dgm:prSet phldr="1"/>
        </dgm:pt>
      </dgm:ptLst>
      <dgm:cxnLst>
        <dgm:cxn modelId="40" srcId="0" destId="10" srcOrd="0" destOrd="0"/>
        <dgm:cxn modelId="50" srcId="10" destId="11" srcOrd="0" destOrd="0"/>
        <dgm:cxn modelId="60" srcId="10" destId="12" srcOrd="0" destOrd="0"/>
        <dgm:cxn modelId="70" srcId="10" destId="13" srcOrd="0" destOrd="0"/>
      </dgm:cxnLst>
      <dgm:bg/>
      <dgm:whole/>
    </dgm:dataModel>
  </dgm:styleData>
  <dgm:clrData>
    <dgm:dataModel>
      <dgm:ptLst>
        <dgm:pt modelId="0" type="doc"/>
        <dgm:pt modelId="10">
          <dgm:prSet phldr="1"/>
        </dgm:pt>
        <dgm:pt modelId="11">
          <dgm:prSet phldr="1"/>
        </dgm:pt>
        <dgm:pt modelId="12">
          <dgm:prSet phldr="1"/>
        </dgm:pt>
        <dgm:pt modelId="13">
          <dgm:prSet phldr="1"/>
        </dgm:pt>
        <dgm:pt modelId="14">
          <dgm:prSet phldr="1"/>
        </dgm:pt>
        <dgm:pt modelId="15">
          <dgm:prSet phldr="1"/>
        </dgm:pt>
        <dgm:pt modelId="16">
          <dgm:prSet phldr="1"/>
        </dgm:pt>
      </dgm:ptLst>
      <dgm:cxnLst>
        <dgm:cxn modelId="40" srcId="0" destId="10" srcOrd="0" destOrd="0"/>
        <dgm:cxn modelId="50" srcId="10" destId="11" srcOrd="0" destOrd="0"/>
        <dgm:cxn modelId="60" srcId="10" destId="12" srcOrd="0" destOrd="0"/>
        <dgm:cxn modelId="70" srcId="10" destId="13" srcOrd="0" destOrd="0"/>
        <dgm:cxn modelId="80" srcId="10" destId="14" srcOrd="0" destOrd="0"/>
        <dgm:cxn modelId="90" srcId="10" destId="15" srcOrd="0" destOrd="0"/>
        <dgm:cxn modelId="100" srcId="10" destId="16" srcOrd="0" destOrd="0"/>
      </dgm:cxnLst>
      <dgm:bg/>
      <dgm:whole/>
    </dgm:dataModel>
  </dgm:clrData>
  <dgm:layoutNode name="Name0">
    <dgm:varLst>
      <dgm:chMax val="1"/>
      <dgm:chPref val="1"/>
      <dgm:dir/>
      <dgm:animOne val="branch"/>
      <dgm:animLvl val="lvl"/>
    </dgm:varLst>
    <dgm:shape xmlns:r="http://schemas.openxmlformats.org/officeDocument/2006/relationships" r:blip="">
      <dgm:adjLst/>
    </dgm:shape>
    <dgm:choose name="Name1">
      <dgm:if name="Name2" func="var" arg="dir" op="equ" val="norm">
        <dgm:choose name="Name3">
          <dgm:if name="Name4" axis="ch ch" ptType="node node" st="1 1" cnt="1 0" func="cnt" op="equ" val="0">
            <dgm:alg type="composite">
              <dgm:param type="ar" val="1.1561"/>
            </dgm:alg>
            <dgm:constrLst>
              <dgm:constr type="primFontSz" for="des" forName="Parent" val="65"/>
              <dgm:constr type="l" for="ch" forName="Parent" refType="w" fact="0"/>
              <dgm:constr type="t" for="ch" forName="Parent" refType="h" fact="0"/>
              <dgm:constr type="w" for="ch" forName="Parent" refType="w"/>
              <dgm:constr type="h" for="ch" forName="Parent" refType="h"/>
            </dgm:constrLst>
          </dgm:if>
          <dgm:if name="Name5" axis="ch ch" ptType="node node" st="1 1" cnt="1 0" func="cnt" op="lte" val="1">
            <dgm:alg type="composite">
              <dgm:param type="ar" val="1.368"/>
            </dgm:alg>
            <dgm:constrLst>
              <dgm:constr type="primFontSz" for="des" forName="Parent" val="65"/>
              <dgm:constr type="primFontSz" for="des" forName="Child1" val="65"/>
              <dgm:constr type="primFontSz" for="des" forName="Child1" refType="primFontSz" refFor="des" refForName="Parent" op="lte"/>
              <dgm:constr type="l" for="ch" forName="Accent1" refType="w" fact="0.1685"/>
              <dgm:constr type="t" for="ch" forName="Accent1" refType="h" fact="0.2946"/>
              <dgm:constr type="w" for="ch" forName="Accent1" refType="w" fact="0.462"/>
              <dgm:constr type="h" for="ch" forName="Accent1" refType="h" fact="0.5472"/>
              <dgm:constr type="l" for="ch" forName="Parent" refType="w" fact="0"/>
              <dgm:constr type="t" for="ch" forName="Parent" refType="h" fact="0.2885"/>
              <dgm:constr type="w" for="ch" forName="Parent" refType="w" fact="0.6013"/>
              <dgm:constr type="h" for="ch" forName="Parent" refType="h" fact="0.7115"/>
              <dgm:constr type="l" for="ch" forName="Child1" refType="w" fact="0.5073"/>
              <dgm:constr type="t" for="ch" forName="Child1" refType="h" fact="0"/>
              <dgm:constr type="w" for="ch" forName="Child1" refType="w" fact="0.4927"/>
              <dgm:constr type="h" for="ch" forName="Child1" refType="h" fact="0.5831"/>
            </dgm:constrLst>
          </dgm:if>
          <dgm:if name="Name6" axis="ch ch" ptType="node node" st="1 1" cnt="1 0" func="cnt" op="equ" val="2">
            <dgm:alg type="composite">
              <dgm:param type="ar" val="1.0619"/>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2" refType="primFontSz" refFor="des" refForName="Child1" op="equ"/>
              <dgm:constr type="l" for="ch" forName="Accent2" refType="w" fact="0.6413"/>
              <dgm:constr type="t" for="ch" forName="Accent2" refType="h" fact="0.3477"/>
              <dgm:constr type="w" for="ch" forName="Accent2" refType="w" fact="0.2269"/>
              <dgm:constr type="h" for="ch" forName="Accent2" refType="h" fact="0.2076"/>
              <dgm:constr type="l" for="ch" forName="Accent1" refType="w" fact="0"/>
              <dgm:constr type="t" for="ch" forName="Accent1" refType="h" fact="0"/>
              <dgm:constr type="w" for="ch" forName="Accent1" refType="w" fact="0"/>
              <dgm:constr type="h" for="ch" forName="Accent1" refType="h" fact="0"/>
              <dgm:constr type="l" for="ch" forName="Parent" refType="w" fact="0"/>
              <dgm:constr type="t" for="ch" forName="Parent" refType="h" fact="0.2239"/>
              <dgm:constr type="w" for="ch" forName="Parent" refType="w" fact="0.6013"/>
              <dgm:constr type="h" for="ch" forName="Parent" refType="h" fact="0.5523"/>
              <dgm:constr type="l" for="ch" forName="Child1" refType="w" fact="0.5073"/>
              <dgm:constr type="t" for="ch" forName="Child1" refType="h" fact="0"/>
              <dgm:constr type="w" for="ch" forName="Child1" refType="w" fact="0.4927"/>
              <dgm:constr type="h" for="ch" forName="Child1" refType="h" fact="0.4527"/>
              <dgm:constr type="l" for="ch" forName="Child2" refType="w" fact="0.5073"/>
              <dgm:constr type="t" for="ch" forName="Child2" refType="h" fact="0.5473"/>
              <dgm:constr type="w" for="ch" forName="Child2" refType="w" fact="0.4927"/>
              <dgm:constr type="h" for="ch" forName="Child2" refType="h" fact="0.4527"/>
            </dgm:constrLst>
          </dgm:if>
          <dgm:if name="Name7" axis="ch ch" ptType="node node" st="1 1" cnt="1 0" func="cnt" op="equ" val="3">
            <dgm:alg type="composite">
              <dgm:param type="ar" val="0.8305"/>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2" refType="primFontSz" refFor="des" refForName="Child1" op="equ"/>
              <dgm:constr type="primFontSz" for="des" forName="Child3" refType="primFontSz" refFor="des" refForName="Child1" op="equ"/>
              <dgm:constr type="l" for="ch" forName="Accent3" refType="w" fact="0.4573"/>
              <dgm:constr type="t" for="ch" forName="Accent3" refType="h" fact="0.6145"/>
              <dgm:constr type="w" for="ch" forName="Accent3" refType="w" fact="0.2269"/>
              <dgm:constr type="h" for="ch" forName="Accent3" refType="h" fact="0.1623"/>
              <dgm:constr type="l" for="ch" forName="Accent2" refType="w" fact="0.6413"/>
              <dgm:constr type="t" for="ch" forName="Accent2" refType="h" fact="0.2719"/>
              <dgm:constr type="w" for="ch" forName="Accent2" refType="w" fact="0.2269"/>
              <dgm:constr type="h" for="ch" forName="Accent2" refType="h" fact="0.1623"/>
              <dgm:constr type="l" for="ch" forName="Accent1" refType="w" fact="0"/>
              <dgm:constr type="t" for="ch" forName="Accent1" refType="h" fact="0"/>
              <dgm:constr type="w" for="ch" forName="Accent1" refType="w" fact="0"/>
              <dgm:constr type="h" for="ch" forName="Accent1" refType="h" fact="0"/>
              <dgm:constr type="l" for="ch" forName="Child3" refType="w" fact="0.0554"/>
              <dgm:constr type="t" for="ch" forName="Child3" refType="h" fact="0.646"/>
              <dgm:constr type="w" for="ch" forName="Child3" refType="w" fact="0.4927"/>
              <dgm:constr type="h" for="ch" forName="Child3" refType="h" fact="0.354"/>
              <dgm:constr type="l" for="ch" forName="Parent" refType="w" fact="0"/>
              <dgm:constr type="t" for="ch" forName="Parent" refType="h" fact="0.1751"/>
              <dgm:constr type="w" for="ch" forName="Parent" refType="w" fact="0.6013"/>
              <dgm:constr type="h" for="ch" forName="Parent" refType="h" fact="0.4319"/>
              <dgm:constr type="l" for="ch" forName="Child1" refType="w" fact="0.5073"/>
              <dgm:constr type="t" for="ch" forName="Child1" refType="h" fact="0"/>
              <dgm:constr type="w" for="ch" forName="Child1" refType="w" fact="0.4927"/>
              <dgm:constr type="h" for="ch" forName="Child1" refType="h" fact="0.354"/>
              <dgm:constr type="l" for="ch" forName="Child2" refType="w" fact="0.5073"/>
              <dgm:constr type="t" for="ch" forName="Child2" refType="h" fact="0.428"/>
              <dgm:constr type="w" for="ch" forName="Child2" refType="w" fact="0.4927"/>
              <dgm:constr type="h" for="ch" forName="Child2" refType="h" fact="0.354"/>
            </dgm:constrLst>
          </dgm:if>
          <dgm:if name="Name8" axis="ch ch" ptType="node node" st="1 1" cnt="1 0" func="cnt" op="equ" val="4">
            <dgm:alg type="composite">
              <dgm:param type="ar" val="0.682"/>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4" refType="primFontSz" refFor="des" refForName="Parent" op="lte"/>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l" for="ch" forName="Accent4" refType="w" fact="0.4573"/>
              <dgm:constr type="t" for="ch" forName="Accent4" refType="h" fact="0.6834"/>
              <dgm:constr type="w" for="ch" forName="Accent4" refType="w" fact="0.2269"/>
              <dgm:constr type="h" for="ch" forName="Accent4" refType="h" fact="0.1333"/>
              <dgm:constr type="l" for="ch" forName="Accent3" refType="w" fact="0.6413"/>
              <dgm:constr type="t" for="ch" forName="Accent3" refType="h" fact="0.4021"/>
              <dgm:constr type="w" for="ch" forName="Accent3" refType="w" fact="0.2269"/>
              <dgm:constr type="h" for="ch" forName="Accent3" refType="h" fact="0.1333"/>
              <dgm:constr type="l" for="ch" forName="Accent2" refType="w" fact="0.3765"/>
              <dgm:constr type="t" for="ch" forName="Accent2" refType="h" fact="0.1529"/>
              <dgm:constr type="w" for="ch" forName="Accent2" refType="w" fact="0.2269"/>
              <dgm:constr type="h" for="ch" forName="Accent2" refType="h" fact="0.1333"/>
              <dgm:constr type="l" for="ch" forName="Accent1" refType="w" fact="0"/>
              <dgm:constr type="t" for="ch" forName="Accent1" refType="h" fact="0"/>
              <dgm:constr type="w" for="ch" forName="Accent1" refType="w" fact="0"/>
              <dgm:constr type="h" for="ch" forName="Accent1" refType="h" fact="0"/>
              <dgm:constr type="l" for="ch" forName="Child4" refType="w" fact="0.0554"/>
              <dgm:constr type="t" for="ch" forName="Child4" refType="h" fact="0.7093"/>
              <dgm:constr type="w" for="ch" forName="Child4" refType="w" fact="0.4927"/>
              <dgm:constr type="h" for="ch" forName="Child4" refType="h" fact="0.2907"/>
              <dgm:constr type="l" for="ch" forName="Parent" refType="w" fact="0"/>
              <dgm:constr type="t" for="ch" forName="Parent" refType="h" fact="0.3226"/>
              <dgm:constr type="w" for="ch" forName="Parent" refType="w" fact="0.6013"/>
              <dgm:constr type="h" for="ch" forName="Parent" refType="h" fact="0.3547"/>
              <dgm:constr type="l" for="ch" forName="Child2" refType="w" fact="0.5073"/>
              <dgm:constr type="t" for="ch" forName="Child2" refType="h" fact="0.1788"/>
              <dgm:constr type="w" for="ch" forName="Child2" refType="w" fact="0.4927"/>
              <dgm:constr type="h" for="ch" forName="Child2" refType="h" fact="0.2907"/>
              <dgm:constr type="l" for="ch" forName="Child3" refType="w" fact="0.5073"/>
              <dgm:constr type="t" for="ch" forName="Child3" refType="h" fact="0.5303"/>
              <dgm:constr type="w" for="ch" forName="Child3" refType="w" fact="0.4927"/>
              <dgm:constr type="h" for="ch" forName="Child3" refType="h" fact="0.2907"/>
              <dgm:constr type="l" for="ch" forName="Child1" refType="w" fact="0.0554"/>
              <dgm:constr type="t" for="ch" forName="Child1" refType="h" fact="0"/>
              <dgm:constr type="w" for="ch" forName="Child1" refType="w" fact="0.4927"/>
              <dgm:constr type="h" for="ch" forName="Child1" refType="h" fact="0.2907"/>
            </dgm:constrLst>
          </dgm:if>
          <dgm:if name="Name9" axis="ch ch" ptType="node node" st="1 1" cnt="1 0" func="cnt" op="equ" val="5">
            <dgm:alg type="composite">
              <dgm:param type="ar" val="0.9538"/>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4" refType="primFontSz" refFor="des" refForName="Parent" op="lte"/>
              <dgm:constr type="primFontSz" for="des" forName="Child5" refType="primFontSz" refFor="des" refForName="Parent" op="lte"/>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l" for="ch" forName="Accent5" refType="w" fact="0.2858"/>
              <dgm:constr type="t" for="ch" forName="Accent5" refType="h" fact="0.7126"/>
              <dgm:constr type="w" for="ch" forName="Accent5" refType="w" fact="0.1622"/>
              <dgm:constr type="h" for="ch" forName="Accent5" refType="h" fact="0.1333"/>
              <dgm:constr type="l" for="ch" forName="Accent4" refType="w" fact="0.612"/>
              <dgm:constr type="t" for="ch" forName="Accent4" refType="h" fact="0.6834"/>
              <dgm:constr type="w" for="ch" forName="Accent4" refType="w" fact="0.1622"/>
              <dgm:constr type="h" for="ch" forName="Accent4" refType="h" fact="0.1333"/>
              <dgm:constr type="l" for="ch" forName="Accent3" refType="w" fact="0.7435"/>
              <dgm:constr type="t" for="ch" forName="Accent3" refType="h" fact="0.4021"/>
              <dgm:constr type="w" for="ch" forName="Accent3" refType="w" fact="0.1622"/>
              <dgm:constr type="h" for="ch" forName="Accent3" refType="h" fact="0.1333"/>
              <dgm:constr type="l" for="ch" forName="Accent2" refType="w" fact="0.5542"/>
              <dgm:constr type="t" for="ch" forName="Accent2" refType="h" fact="0.1529"/>
              <dgm:constr type="w" for="ch" forName="Accent2" refType="w" fact="0.1622"/>
              <dgm:constr type="h" for="ch" forName="Accent2" refType="h" fact="0.1333"/>
              <dgm:constr type="l" for="ch" forName="Accent1" refType="w" fact="0"/>
              <dgm:constr type="t" for="ch" forName="Accent1" refType="h" fact="0"/>
              <dgm:constr type="w" for="ch" forName="Accent1" refType="w" fact="0"/>
              <dgm:constr type="h" for="ch" forName="Accent1" refType="h" fact="0"/>
              <dgm:constr type="l" for="ch" forName="Child4" refType="w" fact="0.3246"/>
              <dgm:constr type="t" for="ch" forName="Child4" refType="h" fact="0.7093"/>
              <dgm:constr type="w" for="ch" forName="Child4" refType="w" fact="0.3523"/>
              <dgm:constr type="h" for="ch" forName="Child4" refType="h" fact="0.2907"/>
              <dgm:constr type="l" for="ch" forName="Parent" refType="w" fact="0.285"/>
              <dgm:constr type="t" for="ch" forName="Parent" refType="h" fact="0.3226"/>
              <dgm:constr type="w" for="ch" forName="Parent" refType="w" fact="0.4299"/>
              <dgm:constr type="h" for="ch" forName="Parent" refType="h" fact="0.3547"/>
              <dgm:constr type="l" for="ch" forName="Child2" refType="w" fact="0.6477"/>
              <dgm:constr type="t" for="ch" forName="Child2" refType="h" fact="0.1788"/>
              <dgm:constr type="w" for="ch" forName="Child2" refType="w" fact="0.3523"/>
              <dgm:constr type="h" for="ch" forName="Child2" refType="h" fact="0.2907"/>
              <dgm:constr type="l" for="ch" forName="Child3" refType="w" fact="0.6477"/>
              <dgm:constr type="t" for="ch" forName="Child3" refType="h" fact="0.5303"/>
              <dgm:constr type="w" for="ch" forName="Child3" refType="w" fact="0.3523"/>
              <dgm:constr type="h" for="ch" forName="Child3" refType="h" fact="0.2907"/>
              <dgm:constr type="l" for="ch" forName="Child5" refType="w" fact="0"/>
              <dgm:constr type="t" for="ch" forName="Child5" refType="h" fact="0.5305"/>
              <dgm:constr type="w" for="ch" forName="Child5" refType="w" fact="0.3523"/>
              <dgm:constr type="h" for="ch" forName="Child5" refType="h" fact="0.2907"/>
              <dgm:constr type="l" for="ch" forName="Child1" refType="w" fact="0.3246"/>
              <dgm:constr type="t" for="ch" forName="Child1" refType="h" fact="0"/>
              <dgm:constr type="w" for="ch" forName="Child1" refType="w" fact="0.3523"/>
              <dgm:constr type="h" for="ch" forName="Child1" refType="h" fact="0.2907"/>
            </dgm:constrLst>
          </dgm:if>
          <dgm:else name="Name10">
            <dgm:alg type="composite">
              <dgm:param type="ar" val="0.9538"/>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4" refType="primFontSz" refFor="des" refForName="Parent" op="lte"/>
              <dgm:constr type="primFontSz" for="des" forName="Child5" refType="primFontSz" refFor="des" refForName="Parent" op="lte"/>
              <dgm:constr type="primFontSz" for="des" forName="Child6" refType="primFontSz" refFor="des" refForName="Parent" op="lte"/>
              <dgm:constr type="primFontSz" for="des" forName="Child7" refType="primFontSz" refFor="des" refForName="Parent" op="lte"/>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ptType="node" op="equ" val="65"/>
              <dgm:constr type="l" for="ch" forName="Accent6" refType="w" fact="0.0934"/>
              <dgm:constr type="t" for="ch" forName="Accent6" refType="h" fact="0.4635"/>
              <dgm:constr type="w" for="ch" forName="Accent6" refType="w" fact="0.1622"/>
              <dgm:constr type="h" for="ch" forName="Accent6" refType="h" fact="0.1333"/>
              <dgm:constr type="l" for="ch" forName="Accent5" refType="w" fact="0.2858"/>
              <dgm:constr type="t" for="ch" forName="Accent5" refType="h" fact="0.7126"/>
              <dgm:constr type="w" for="ch" forName="Accent5" refType="w" fact="0.1622"/>
              <dgm:constr type="h" for="ch" forName="Accent5" refType="h" fact="0.1333"/>
              <dgm:constr type="l" for="ch" forName="Accent4" refType="w" fact="0.612"/>
              <dgm:constr type="t" for="ch" forName="Accent4" refType="h" fact="0.6834"/>
              <dgm:constr type="w" for="ch" forName="Accent4" refType="w" fact="0.1622"/>
              <dgm:constr type="h" for="ch" forName="Accent4" refType="h" fact="0.1333"/>
              <dgm:constr type="l" for="ch" forName="Accent3" refType="w" fact="0.7435"/>
              <dgm:constr type="t" for="ch" forName="Accent3" refType="h" fact="0.4021"/>
              <dgm:constr type="w" for="ch" forName="Accent3" refType="w" fact="0.1622"/>
              <dgm:constr type="h" for="ch" forName="Accent3" refType="h" fact="0.1333"/>
              <dgm:constr type="l" for="ch" forName="Accent2" refType="w" fact="0.5542"/>
              <dgm:constr type="t" for="ch" forName="Accent2" refType="h" fact="0.1529"/>
              <dgm:constr type="w" for="ch" forName="Accent2" refType="w" fact="0.1622"/>
              <dgm:constr type="h" for="ch" forName="Accent2" refType="h" fact="0.1333"/>
              <dgm:constr type="l" for="ch" forName="Accent1" refType="w" fact="0"/>
              <dgm:constr type="t" for="ch" forName="Accent1" refType="h" fact="0"/>
              <dgm:constr type="w" for="ch" forName="Accent1" refType="w" fact="0"/>
              <dgm:constr type="h" for="ch" forName="Accent1" refType="h" fact="0"/>
              <dgm:constr type="l" for="ch" forName="Child4" refType="w" fact="0.3246"/>
              <dgm:constr type="t" for="ch" forName="Child4" refType="h" fact="0.7093"/>
              <dgm:constr type="w" for="ch" forName="Child4" refType="w" fact="0.3523"/>
              <dgm:constr type="h" for="ch" forName="Child4" refType="h" fact="0.2907"/>
              <dgm:constr type="l" for="ch" forName="Parent" refType="w" fact="0.285"/>
              <dgm:constr type="t" for="ch" forName="Parent" refType="h" fact="0.3226"/>
              <dgm:constr type="w" for="ch" forName="Parent" refType="w" fact="0.4299"/>
              <dgm:constr type="h" for="ch" forName="Parent" refType="h" fact="0.3547"/>
              <dgm:constr type="l" for="ch" forName="Child2" refType="w" fact="0.6477"/>
              <dgm:constr type="t" for="ch" forName="Child2" refType="h" fact="0.1788"/>
              <dgm:constr type="w" for="ch" forName="Child2" refType="w" fact="0.3523"/>
              <dgm:constr type="h" for="ch" forName="Child2" refType="h" fact="0.2907"/>
              <dgm:constr type="l" for="ch" forName="Child3" refType="w" fact="0.6477"/>
              <dgm:constr type="t" for="ch" forName="Child3" refType="h" fact="0.5303"/>
              <dgm:constr type="w" for="ch" forName="Child3" refType="w" fact="0.3523"/>
              <dgm:constr type="h" for="ch" forName="Child3" refType="h" fact="0.2907"/>
              <dgm:constr type="l" for="ch" forName="Child5" refType="w" fact="0"/>
              <dgm:constr type="t" for="ch" forName="Child5" refType="h" fact="0.5305"/>
              <dgm:constr type="w" for="ch" forName="Child5" refType="w" fact="0.3523"/>
              <dgm:constr type="h" for="ch" forName="Child5" refType="h" fact="0.2907"/>
              <dgm:constr type="l" for="ch" forName="Child6" refType="w" fact="0"/>
              <dgm:constr type="t" for="ch" forName="Child6" refType="h" fact="0.1784"/>
              <dgm:constr type="w" for="ch" forName="Child6" refType="w" fact="0.3523"/>
              <dgm:constr type="h" for="ch" forName="Child6" refType="h" fact="0.2907"/>
              <dgm:constr type="l" for="ch" forName="Child1" refType="w" fact="0.3246"/>
              <dgm:constr type="t" for="ch" forName="Child1" refType="h" fact="0"/>
              <dgm:constr type="w" for="ch" forName="Child1" refType="w" fact="0.3523"/>
              <dgm:constr type="h" for="ch" forName="Child1" refType="h" fact="0.2907"/>
            </dgm:constrLst>
          </dgm:else>
        </dgm:choose>
      </dgm:if>
      <dgm:else name="Name11">
        <dgm:choose name="Name12">
          <dgm:if name="Name13" axis="ch ch" ptType="node node" st="1 1" cnt="1 0" func="cnt" op="equ" val="0">
            <dgm:alg type="composite">
              <dgm:param type="ar" val="1.1561"/>
            </dgm:alg>
            <dgm:constrLst>
              <dgm:constr type="primFontSz" for="des" forName="Parent" val="65"/>
              <dgm:constr type="l" for="ch" forName="Parent" refType="w" fact="0"/>
              <dgm:constr type="t" for="ch" forName="Parent" refType="h" fact="0"/>
              <dgm:constr type="w" for="ch" forName="Parent" refType="w"/>
              <dgm:constr type="h" for="ch" forName="Parent" refType="h"/>
            </dgm:constrLst>
          </dgm:if>
          <dgm:if name="Name14" axis="ch ch" ptType="node node" st="1 1" cnt="1 0" func="cnt" op="lte" val="1">
            <dgm:alg type="composite">
              <dgm:param type="ar" val="1.368"/>
            </dgm:alg>
            <dgm:constrLst>
              <dgm:constr type="primFontSz" for="des" forName="Parent" val="65"/>
              <dgm:constr type="primFontSz" for="des" forName="Child1" val="65"/>
              <dgm:constr type="primFontSz" for="des" forName="Child1" refType="primFontSz" refFor="des" refForName="Parent" op="lte"/>
              <dgm:constr type="r" for="ch" forName="Accent1" refType="w" fact="0.8315"/>
              <dgm:constr type="t" for="ch" forName="Accent1" refType="h" fact="0.2946"/>
              <dgm:constr type="w" for="ch" forName="Accent1" refType="w" fact="0.462"/>
              <dgm:constr type="h" for="ch" forName="Accent1" refType="h" fact="0.5472"/>
              <dgm:constr type="r" for="ch" forName="Parent" refType="w"/>
              <dgm:constr type="t" for="ch" forName="Parent" refType="h" fact="0.2885"/>
              <dgm:constr type="w" for="ch" forName="Parent" refType="w" fact="0.6013"/>
              <dgm:constr type="h" for="ch" forName="Parent" refType="h" fact="0.7115"/>
              <dgm:constr type="r" for="ch" forName="Child1" refType="w" fact="0.4927"/>
              <dgm:constr type="t" for="ch" forName="Child1" refType="h" fact="0"/>
              <dgm:constr type="w" for="ch" forName="Child1" refType="w" fact="0.4927"/>
              <dgm:constr type="h" for="ch" forName="Child1" refType="h" fact="0.5831"/>
            </dgm:constrLst>
          </dgm:if>
          <dgm:if name="Name15" axis="ch ch" ptType="node node" st="1 1" cnt="1 0" func="cnt" op="equ" val="2">
            <dgm:alg type="composite">
              <dgm:param type="ar" val="1.0619"/>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2" refType="primFontSz" refFor="des" refForName="Child1" op="equ"/>
              <dgm:constr type="r" for="ch" forName="Accent2" refType="w" fact="0.3587"/>
              <dgm:constr type="t" for="ch" forName="Accent2" refType="h" fact="0.3477"/>
              <dgm:constr type="w" for="ch" forName="Accent2" refType="w" fact="0.2269"/>
              <dgm:constr type="h" for="ch" forName="Accent2" refType="h" fact="0.2076"/>
              <dgm:constr type="r" for="ch" forName="Accent1" refType="w" fact="0"/>
              <dgm:constr type="t" for="ch" forName="Accent1" refType="h" fact="0"/>
              <dgm:constr type="w" for="ch" forName="Accent1" refType="w" fact="0"/>
              <dgm:constr type="h" for="ch" forName="Accent1" refType="h" fact="0"/>
              <dgm:constr type="r" for="ch" forName="Parent" refType="w"/>
              <dgm:constr type="t" for="ch" forName="Parent" refType="h" fact="0.2239"/>
              <dgm:constr type="w" for="ch" forName="Parent" refType="w" fact="0.6013"/>
              <dgm:constr type="h" for="ch" forName="Parent" refType="h" fact="0.5523"/>
              <dgm:constr type="r" for="ch" forName="Child1" refType="w" fact="0.4927"/>
              <dgm:constr type="t" for="ch" forName="Child1" refType="h" fact="0"/>
              <dgm:constr type="w" for="ch" forName="Child1" refType="w" fact="0.4927"/>
              <dgm:constr type="h" for="ch" forName="Child1" refType="h" fact="0.4527"/>
              <dgm:constr type="r" for="ch" forName="Child2" refType="w" fact="0.5073"/>
              <dgm:constr type="t" for="ch" forName="Child2" refType="h" fact="0.5473"/>
              <dgm:constr type="w" for="ch" forName="Child2" refType="w" fact="0.4927"/>
              <dgm:constr type="h" for="ch" forName="Child2" refType="h" fact="0.4527"/>
            </dgm:constrLst>
          </dgm:if>
          <dgm:if name="Name16" axis="ch ch" ptType="node node" st="1 1" cnt="1 0" func="cnt" op="equ" val="3">
            <dgm:alg type="composite">
              <dgm:param type="ar" val="0.8305"/>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2" refType="primFontSz" refFor="des" refForName="Child1" op="equ"/>
              <dgm:constr type="primFontSz" for="des" forName="Child3" refType="primFontSz" refFor="des" refForName="Child1" op="equ"/>
              <dgm:constr type="r" for="ch" forName="Accent3" refType="w" fact="0.5427"/>
              <dgm:constr type="t" for="ch" forName="Accent3" refType="h" fact="0.6145"/>
              <dgm:constr type="w" for="ch" forName="Accent3" refType="w" fact="0.2269"/>
              <dgm:constr type="h" for="ch" forName="Accent3" refType="h" fact="0.1623"/>
              <dgm:constr type="r" for="ch" forName="Accent2" refType="w" fact="0.3587"/>
              <dgm:constr type="t" for="ch" forName="Accent2" refType="h" fact="0.2719"/>
              <dgm:constr type="w" for="ch" forName="Accent2" refType="w" fact="0.2269"/>
              <dgm:constr type="h" for="ch" forName="Accent2" refType="h" fact="0.1623"/>
              <dgm:constr type="r" for="ch" forName="Accent1" refType="w" fact="0"/>
              <dgm:constr type="t" for="ch" forName="Accent1" refType="h" fact="0"/>
              <dgm:constr type="w" for="ch" forName="Accent1" refType="w" fact="0"/>
              <dgm:constr type="h" for="ch" forName="Accent1" refType="h" fact="0"/>
              <dgm:constr type="r" for="ch" forName="Child3" refType="w" fact="0.9446"/>
              <dgm:constr type="t" for="ch" forName="Child3" refType="h" fact="0.646"/>
              <dgm:constr type="w" for="ch" forName="Child3" refType="w" fact="0.4927"/>
              <dgm:constr type="h" for="ch" forName="Child3" refType="h" fact="0.354"/>
              <dgm:constr type="r" for="ch" forName="Parent" refType="w"/>
              <dgm:constr type="t" for="ch" forName="Parent" refType="h" fact="0.1751"/>
              <dgm:constr type="w" for="ch" forName="Parent" refType="w" fact="0.6013"/>
              <dgm:constr type="h" for="ch" forName="Parent" refType="h" fact="0.4319"/>
              <dgm:constr type="r" for="ch" forName="Child1" refType="w" fact="0.4927"/>
              <dgm:constr type="t" for="ch" forName="Child1" refType="h" fact="0"/>
              <dgm:constr type="w" for="ch" forName="Child1" refType="w" fact="0.4927"/>
              <dgm:constr type="h" for="ch" forName="Child1" refType="h" fact="0.354"/>
              <dgm:constr type="r" for="ch" forName="Child2" refType="w" fact="0.4927"/>
              <dgm:constr type="t" for="ch" forName="Child2" refType="h" fact="0.428"/>
              <dgm:constr type="w" for="ch" forName="Child2" refType="w" fact="0.4927"/>
              <dgm:constr type="h" for="ch" forName="Child2" refType="h" fact="0.354"/>
            </dgm:constrLst>
          </dgm:if>
          <dgm:if name="Name17" axis="ch ch" ptType="node node" st="1 1" cnt="1 0" func="cnt" op="equ" val="4">
            <dgm:alg type="composite">
              <dgm:param type="ar" val="0.682"/>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4" refType="primFontSz" refFor="des" refForName="Parent" op="lte"/>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r" for="ch" forName="Accent4" refType="w" fact="0.5427"/>
              <dgm:constr type="t" for="ch" forName="Accent4" refType="h" fact="0.6834"/>
              <dgm:constr type="w" for="ch" forName="Accent4" refType="w" fact="0.2269"/>
              <dgm:constr type="h" for="ch" forName="Accent4" refType="h" fact="0.1333"/>
              <dgm:constr type="r" for="ch" forName="Accent3" refType="w" fact="0.3587"/>
              <dgm:constr type="t" for="ch" forName="Accent3" refType="h" fact="0.4021"/>
              <dgm:constr type="w" for="ch" forName="Accent3" refType="w" fact="0.2269"/>
              <dgm:constr type="h" for="ch" forName="Accent3" refType="h" fact="0.1333"/>
              <dgm:constr type="r" for="ch" forName="Accent2" refType="w" fact="0.6235"/>
              <dgm:constr type="t" for="ch" forName="Accent2" refType="h" fact="0.1529"/>
              <dgm:constr type="w" for="ch" forName="Accent2" refType="w" fact="0.2269"/>
              <dgm:constr type="h" for="ch" forName="Accent2" refType="h" fact="0.1333"/>
              <dgm:constr type="r" for="ch" forName="Accent1" refType="w" fact="0"/>
              <dgm:constr type="t" for="ch" forName="Accent1" refType="h" fact="0"/>
              <dgm:constr type="w" for="ch" forName="Accent1" refType="w" fact="0"/>
              <dgm:constr type="h" for="ch" forName="Accent1" refType="h" fact="0"/>
              <dgm:constr type="r" for="ch" forName="Child4" refType="w" fact="0.9446"/>
              <dgm:constr type="t" for="ch" forName="Child4" refType="h" fact="0.7093"/>
              <dgm:constr type="w" for="ch" forName="Child4" refType="w" fact="0.4927"/>
              <dgm:constr type="h" for="ch" forName="Child4" refType="h" fact="0.2907"/>
              <dgm:constr type="r" for="ch" forName="Parent" refType="w"/>
              <dgm:constr type="t" for="ch" forName="Parent" refType="h" fact="0.3226"/>
              <dgm:constr type="w" for="ch" forName="Parent" refType="w" fact="0.6013"/>
              <dgm:constr type="h" for="ch" forName="Parent" refType="h" fact="0.3547"/>
              <dgm:constr type="r" for="ch" forName="Child2" refType="w" fact="0.4927"/>
              <dgm:constr type="t" for="ch" forName="Child2" refType="h" fact="0.1788"/>
              <dgm:constr type="w" for="ch" forName="Child2" refType="w" fact="0.4927"/>
              <dgm:constr type="h" for="ch" forName="Child2" refType="h" fact="0.2907"/>
              <dgm:constr type="r" for="ch" forName="Child3" refType="w" fact="0.4927"/>
              <dgm:constr type="t" for="ch" forName="Child3" refType="h" fact="0.5303"/>
              <dgm:constr type="w" for="ch" forName="Child3" refType="w" fact="0.4927"/>
              <dgm:constr type="h" for="ch" forName="Child3" refType="h" fact="0.2907"/>
              <dgm:constr type="r" for="ch" forName="Child1" refType="w" fact="0.9446"/>
              <dgm:constr type="t" for="ch" forName="Child1" refType="h" fact="0"/>
              <dgm:constr type="w" for="ch" forName="Child1" refType="w" fact="0.4927"/>
              <dgm:constr type="h" for="ch" forName="Child1" refType="h" fact="0.2907"/>
            </dgm:constrLst>
          </dgm:if>
          <dgm:if name="Name18" axis="ch ch" ptType="node node" st="1 1" cnt="1 0" func="cnt" op="equ" val="5">
            <dgm:alg type="composite">
              <dgm:param type="ar" val="0.9538"/>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4" refType="primFontSz" refFor="des" refForName="Parent" op="lte"/>
              <dgm:constr type="primFontSz" for="des" forName="Child5" refType="primFontSz" refFor="des" refForName="Parent" op="lte"/>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r" for="ch" forName="Accent5" refType="w" fact="0.7142"/>
              <dgm:constr type="t" for="ch" forName="Accent5" refType="h" fact="0.7126"/>
              <dgm:constr type="w" for="ch" forName="Accent5" refType="w" fact="0.1622"/>
              <dgm:constr type="h" for="ch" forName="Accent5" refType="h" fact="0.1333"/>
              <dgm:constr type="r" for="ch" forName="Accent4" refType="w" fact="0.388"/>
              <dgm:constr type="t" for="ch" forName="Accent4" refType="h" fact="0.6834"/>
              <dgm:constr type="w" for="ch" forName="Accent4" refType="w" fact="0.1622"/>
              <dgm:constr type="h" for="ch" forName="Accent4" refType="h" fact="0.1333"/>
              <dgm:constr type="r" for="ch" forName="Accent3" refType="w" fact="0.2565"/>
              <dgm:constr type="t" for="ch" forName="Accent3" refType="h" fact="0.4021"/>
              <dgm:constr type="w" for="ch" forName="Accent3" refType="w" fact="0.1622"/>
              <dgm:constr type="h" for="ch" forName="Accent3" refType="h" fact="0.1333"/>
              <dgm:constr type="r" for="ch" forName="Accent2" refType="w" fact="0.4458"/>
              <dgm:constr type="t" for="ch" forName="Accent2" refType="h" fact="0.1529"/>
              <dgm:constr type="w" for="ch" forName="Accent2" refType="w" fact="0.1622"/>
              <dgm:constr type="h" for="ch" forName="Accent2" refType="h" fact="0.1333"/>
              <dgm:constr type="r" for="ch" forName="Accent1" refType="w" fact="0"/>
              <dgm:constr type="t" for="ch" forName="Accent1" refType="h" fact="0"/>
              <dgm:constr type="w" for="ch" forName="Accent1" refType="w" fact="0"/>
              <dgm:constr type="h" for="ch" forName="Accent1" refType="h" fact="0"/>
              <dgm:constr type="r" for="ch" forName="Child4" refType="w" fact="0.6754"/>
              <dgm:constr type="t" for="ch" forName="Child4" refType="h" fact="0.7093"/>
              <dgm:constr type="w" for="ch" forName="Child4" refType="w" fact="0.3523"/>
              <dgm:constr type="h" for="ch" forName="Child4" refType="h" fact="0.2907"/>
              <dgm:constr type="r" for="ch" forName="Parent" refType="w" fact="0.715"/>
              <dgm:constr type="t" for="ch" forName="Parent" refType="h" fact="0.3226"/>
              <dgm:constr type="w" for="ch" forName="Parent" refType="w" fact="0.4299"/>
              <dgm:constr type="h" for="ch" forName="Parent" refType="h" fact="0.3547"/>
              <dgm:constr type="r" for="ch" forName="Child2" refType="w" fact="0.3523"/>
              <dgm:constr type="t" for="ch" forName="Child2" refType="h" fact="0.1788"/>
              <dgm:constr type="w" for="ch" forName="Child2" refType="w" fact="0.3523"/>
              <dgm:constr type="h" for="ch" forName="Child2" refType="h" fact="0.2907"/>
              <dgm:constr type="r" for="ch" forName="Child3" refType="w" fact="0.3523"/>
              <dgm:constr type="t" for="ch" forName="Child3" refType="h" fact="0.5303"/>
              <dgm:constr type="w" for="ch" forName="Child3" refType="w" fact="0.3523"/>
              <dgm:constr type="h" for="ch" forName="Child3" refType="h" fact="0.2907"/>
              <dgm:constr type="r" for="ch" forName="Child5" refType="w"/>
              <dgm:constr type="t" for="ch" forName="Child5" refType="h" fact="0.5305"/>
              <dgm:constr type="w" for="ch" forName="Child5" refType="w" fact="0.3523"/>
              <dgm:constr type="h" for="ch" forName="Child5" refType="h" fact="0.2907"/>
              <dgm:constr type="r" for="ch" forName="Child1" refType="w" fact="0.6754"/>
              <dgm:constr type="t" for="ch" forName="Child1" refType="h" fact="0"/>
              <dgm:constr type="w" for="ch" forName="Child1" refType="w" fact="0.3523"/>
              <dgm:constr type="h" for="ch" forName="Child1" refType="h" fact="0.2907"/>
            </dgm:constrLst>
          </dgm:if>
          <dgm:else name="Name19">
            <dgm:alg type="composite">
              <dgm:param type="ar" val="0.9538"/>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4" refType="primFontSz" refFor="des" refForName="Parent" op="lte"/>
              <dgm:constr type="primFontSz" for="des" forName="Child5" refType="primFontSz" refFor="des" refForName="Parent" op="lte"/>
              <dgm:constr type="primFontSz" for="des" forName="Child6" refType="primFontSz" refFor="des" refForName="Parent" op="lte"/>
              <dgm:constr type="primFontSz" for="des" forName="Child7" refType="primFontSz" refFor="des" refForName="Parent" op="lte"/>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ptType="node" op="equ" val="65"/>
              <dgm:constr type="r" for="ch" forName="Accent6" refType="w" fact="0.9066"/>
              <dgm:constr type="t" for="ch" forName="Accent6" refType="h" fact="0.4635"/>
              <dgm:constr type="w" for="ch" forName="Accent6" refType="w" fact="0.1622"/>
              <dgm:constr type="h" for="ch" forName="Accent6" refType="h" fact="0.1333"/>
              <dgm:constr type="r" for="ch" forName="Accent5" refType="w" fact="0.7142"/>
              <dgm:constr type="t" for="ch" forName="Accent5" refType="h" fact="0.7126"/>
              <dgm:constr type="w" for="ch" forName="Accent5" refType="w" fact="0.1622"/>
              <dgm:constr type="h" for="ch" forName="Accent5" refType="h" fact="0.1333"/>
              <dgm:constr type="r" for="ch" forName="Accent4" refType="w" fact="0.388"/>
              <dgm:constr type="t" for="ch" forName="Accent4" refType="h" fact="0.6834"/>
              <dgm:constr type="w" for="ch" forName="Accent4" refType="w" fact="0.1622"/>
              <dgm:constr type="h" for="ch" forName="Accent4" refType="h" fact="0.1333"/>
              <dgm:constr type="r" for="ch" forName="Accent3" refType="w" fact="0.2565"/>
              <dgm:constr type="t" for="ch" forName="Accent3" refType="h" fact="0.4021"/>
              <dgm:constr type="w" for="ch" forName="Accent3" refType="w" fact="0.1622"/>
              <dgm:constr type="h" for="ch" forName="Accent3" refType="h" fact="0.1333"/>
              <dgm:constr type="r" for="ch" forName="Accent2" refType="w" fact="0.4458"/>
              <dgm:constr type="t" for="ch" forName="Accent2" refType="h" fact="0.1529"/>
              <dgm:constr type="w" for="ch" forName="Accent2" refType="w" fact="0.1622"/>
              <dgm:constr type="h" for="ch" forName="Accent2" refType="h" fact="0.1333"/>
              <dgm:constr type="r" for="ch" forName="Accent1" refType="w" fact="0"/>
              <dgm:constr type="t" for="ch" forName="Accent1" refType="h" fact="0"/>
              <dgm:constr type="w" for="ch" forName="Accent1" refType="w" fact="0"/>
              <dgm:constr type="h" for="ch" forName="Accent1" refType="h" fact="0"/>
              <dgm:constr type="r" for="ch" forName="Child4" refType="w" fact="0.6754"/>
              <dgm:constr type="t" for="ch" forName="Child4" refType="h" fact="0.7093"/>
              <dgm:constr type="w" for="ch" forName="Child4" refType="w" fact="0.3523"/>
              <dgm:constr type="h" for="ch" forName="Child4" refType="h" fact="0.2907"/>
              <dgm:constr type="r" for="ch" forName="Parent" refType="w" fact="0.715"/>
              <dgm:constr type="t" for="ch" forName="Parent" refType="h" fact="0.3226"/>
              <dgm:constr type="w" for="ch" forName="Parent" refType="w" fact="0.4299"/>
              <dgm:constr type="h" for="ch" forName="Parent" refType="h" fact="0.3547"/>
              <dgm:constr type="r" for="ch" forName="Child2" refType="w" fact="0.3523"/>
              <dgm:constr type="t" for="ch" forName="Child2" refType="h" fact="0.1788"/>
              <dgm:constr type="w" for="ch" forName="Child2" refType="w" fact="0.3523"/>
              <dgm:constr type="h" for="ch" forName="Child2" refType="h" fact="0.2907"/>
              <dgm:constr type="r" for="ch" forName="Child3" refType="w" fact="0.3523"/>
              <dgm:constr type="t" for="ch" forName="Child3" refType="h" fact="0.5303"/>
              <dgm:constr type="w" for="ch" forName="Child3" refType="w" fact="0.3523"/>
              <dgm:constr type="h" for="ch" forName="Child3" refType="h" fact="0.2907"/>
              <dgm:constr type="r" for="ch" forName="Child5" refType="w"/>
              <dgm:constr type="t" for="ch" forName="Child5" refType="h" fact="0.5305"/>
              <dgm:constr type="w" for="ch" forName="Child5" refType="w" fact="0.3523"/>
              <dgm:constr type="h" for="ch" forName="Child5" refType="h" fact="0.2907"/>
              <dgm:constr type="r" for="ch" forName="Child6" refType="w"/>
              <dgm:constr type="t" for="ch" forName="Child6" refType="h" fact="0.1784"/>
              <dgm:constr type="w" for="ch" forName="Child6" refType="w" fact="0.3523"/>
              <dgm:constr type="h" for="ch" forName="Child6" refType="h" fact="0.2907"/>
              <dgm:constr type="r" for="ch" forName="Child1" refType="w" fact="0.6754"/>
              <dgm:constr type="t" for="ch" forName="Child1" refType="h" fact="0"/>
              <dgm:constr type="w" for="ch" forName="Child1" refType="w" fact="0.3523"/>
              <dgm:constr type="h" for="ch" forName="Child1" refType="h" fact="0.2907"/>
            </dgm:constrLst>
          </dgm:else>
        </dgm:choose>
      </dgm:else>
    </dgm:choose>
    <dgm:forEach name="wrapper" axis="self" ptType="parTrans">
      <dgm:forEach name="accentRepeat" axis="self">
        <dgm:layoutNode name="Accent" styleLbl="bgShp">
          <dgm:alg type="sp"/>
          <dgm:shape xmlns:r="http://schemas.openxmlformats.org/officeDocument/2006/relationships" type="hexagon" r:blip="" zOrderOff="-2">
            <dgm:adjLst>
              <dgm:adj idx="1" val="0.289"/>
              <dgm:adj idx="2" val="1.1547"/>
            </dgm:adjLst>
          </dgm:shape>
          <dgm:presOf/>
        </dgm:layoutNode>
      </dgm:forEach>
    </dgm:forEach>
    <dgm:forEach name="Name20" axis="ch" ptType="node" cnt="1">
      <dgm:layoutNode name="Parent" styleLbl="node0">
        <dgm:varLst>
          <dgm:chMax val="6"/>
          <dgm:chPref val="6"/>
        </dgm:varLst>
        <dgm:alg type="tx"/>
        <dgm:shape xmlns:r="http://schemas.openxmlformats.org/officeDocument/2006/relationships" type="hexagon" r:blip="">
          <dgm:adjLst>
            <dgm:adj idx="1" val="0.2857"/>
            <dgm:adj idx="2" val="1.1547"/>
          </dgm:adjLst>
        </dgm:shape>
        <dgm:presOf axis="self"/>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21" axis="ch ch" ptType="node node" st="1 1" cnt="1 1">
      <dgm:layoutNode name="Accent1">
        <dgm:alg type="sp"/>
        <dgm:shape xmlns:r="http://schemas.openxmlformats.org/officeDocument/2006/relationships" r:blip="" zOrderOff="-2">
          <dgm:adjLst/>
        </dgm:shape>
        <dgm:presOf/>
        <dgm:constrLst/>
        <dgm:forEach name="Name22" ref="accentRepeat"/>
      </dgm:layoutNode>
      <dgm:layoutNode name="Child1" styleLbl="node1">
        <dgm:varLst>
          <dgm:chMax val="0"/>
          <dgm:chPref val="0"/>
          <dgm:bulletEnabled val="1"/>
        </dgm:varLst>
        <dgm:alg type="tx">
          <dgm:param type="shpTxLTRAlignCh" val="ctr"/>
          <dgm:param type="txAnchorVertCh" val="mid"/>
        </dgm:alg>
        <dgm:shape xmlns:r="http://schemas.openxmlformats.org/officeDocument/2006/relationships" type="hexagon" r:blip="">
          <dgm:adjLst>
            <dgm:adj idx="1" val="0.2857"/>
            <dgm:adj idx="2" val="1.1547"/>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23" axis="ch ch" ptType="node node" st="1 2" cnt="1 1">
      <dgm:layoutNode name="Accent2">
        <dgm:alg type="sp"/>
        <dgm:shape xmlns:r="http://schemas.openxmlformats.org/officeDocument/2006/relationships" r:blip="" zOrderOff="-2">
          <dgm:adjLst/>
        </dgm:shape>
        <dgm:presOf/>
        <dgm:constrLst/>
        <dgm:forEach name="Name24" ref="accentRepeat"/>
      </dgm:layoutNode>
      <dgm:layoutNode name="Child2" styleLbl="node1">
        <dgm:varLst>
          <dgm:chMax val="0"/>
          <dgm:chPref val="0"/>
          <dgm:bulletEnabled val="1"/>
        </dgm:varLst>
        <dgm:alg type="tx">
          <dgm:param type="shpTxLTRAlignCh" val="ctr"/>
          <dgm:param type="txAnchorVertCh" val="mid"/>
        </dgm:alg>
        <dgm:shape xmlns:r="http://schemas.openxmlformats.org/officeDocument/2006/relationships" type="hexagon" r:blip="">
          <dgm:adjLst>
            <dgm:adj idx="1" val="0.2857"/>
            <dgm:adj idx="2" val="1.1547"/>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25" axis="ch ch" ptType="node node" st="1 3" cnt="1 1">
      <dgm:layoutNode name="Accent3">
        <dgm:alg type="sp"/>
        <dgm:shape xmlns:r="http://schemas.openxmlformats.org/officeDocument/2006/relationships" r:blip="" zOrderOff="-2">
          <dgm:adjLst/>
        </dgm:shape>
        <dgm:presOf/>
        <dgm:constrLst/>
        <dgm:forEach name="Name26" ref="accentRepeat"/>
      </dgm:layoutNode>
      <dgm:layoutNode name="Child3" styleLbl="node1">
        <dgm:varLst>
          <dgm:chMax val="0"/>
          <dgm:chPref val="0"/>
          <dgm:bulletEnabled val="1"/>
        </dgm:varLst>
        <dgm:alg type="tx">
          <dgm:param type="shpTxLTRAlignCh" val="ctr"/>
          <dgm:param type="txAnchorVertCh" val="mid"/>
        </dgm:alg>
        <dgm:shape xmlns:r="http://schemas.openxmlformats.org/officeDocument/2006/relationships" type="hexagon" r:blip="">
          <dgm:adjLst>
            <dgm:adj idx="1" val="0.2857"/>
            <dgm:adj idx="2" val="1.1547"/>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27" axis="ch ch" ptType="node node" st="1 4" cnt="1 1">
      <dgm:layoutNode name="Accent4">
        <dgm:alg type="sp"/>
        <dgm:shape xmlns:r="http://schemas.openxmlformats.org/officeDocument/2006/relationships" r:blip="">
          <dgm:adjLst/>
        </dgm:shape>
        <dgm:presOf/>
        <dgm:constrLst/>
        <dgm:forEach name="Name28" ref="accentRepeat"/>
      </dgm:layoutNode>
      <dgm:layoutNode name="Child4" styleLbl="node1">
        <dgm:varLst>
          <dgm:chMax val="0"/>
          <dgm:chPref val="0"/>
          <dgm:bulletEnabled val="1"/>
        </dgm:varLst>
        <dgm:alg type="tx">
          <dgm:param type="shpTxLTRAlignCh" val="ctr"/>
          <dgm:param type="txAnchorVertCh" val="mid"/>
        </dgm:alg>
        <dgm:shape xmlns:r="http://schemas.openxmlformats.org/officeDocument/2006/relationships" type="hexagon" r:blip="">
          <dgm:adjLst>
            <dgm:adj idx="1" val="0.2857"/>
            <dgm:adj idx="2" val="1.1547"/>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29" axis="ch ch" ptType="node node" st="1 5" cnt="1 1">
      <dgm:layoutNode name="Accent5">
        <dgm:alg type="sp"/>
        <dgm:shape xmlns:r="http://schemas.openxmlformats.org/officeDocument/2006/relationships" r:blip="">
          <dgm:adjLst/>
        </dgm:shape>
        <dgm:presOf/>
        <dgm:constrLst/>
        <dgm:forEach name="Name30" ref="accentRepeat"/>
      </dgm:layoutNode>
      <dgm:layoutNode name="Child5" styleLbl="node1">
        <dgm:varLst>
          <dgm:chMax val="0"/>
          <dgm:chPref val="0"/>
          <dgm:bulletEnabled val="1"/>
        </dgm:varLst>
        <dgm:alg type="tx">
          <dgm:param type="shpTxLTRAlignCh" val="ctr"/>
          <dgm:param type="txAnchorVertCh" val="mid"/>
        </dgm:alg>
        <dgm:shape xmlns:r="http://schemas.openxmlformats.org/officeDocument/2006/relationships" type="hexagon" r:blip="">
          <dgm:adjLst>
            <dgm:adj idx="1" val="0.2857"/>
            <dgm:adj idx="2" val="1.1547"/>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31" axis="ch ch" ptType="node node" st="1 6" cnt="1 1">
      <dgm:layoutNode name="Accent6">
        <dgm:alg type="sp"/>
        <dgm:shape xmlns:r="http://schemas.openxmlformats.org/officeDocument/2006/relationships" r:blip="">
          <dgm:adjLst/>
        </dgm:shape>
        <dgm:presOf/>
        <dgm:constrLst/>
        <dgm:forEach name="Name32" ref="accentRepeat"/>
      </dgm:layoutNode>
      <dgm:layoutNode name="Child6" styleLbl="node1">
        <dgm:varLst>
          <dgm:chMax val="0"/>
          <dgm:chPref val="0"/>
          <dgm:bulletEnabled val="1"/>
        </dgm:varLst>
        <dgm:alg type="tx">
          <dgm:param type="shpTxLTRAlignCh" val="ctr"/>
          <dgm:param type="txAnchorVertCh" val="mid"/>
        </dgm:alg>
        <dgm:shape xmlns:r="http://schemas.openxmlformats.org/officeDocument/2006/relationships" type="hexagon" r:blip="">
          <dgm:adjLst>
            <dgm:adj idx="1" val="0.2857"/>
            <dgm:adj idx="2" val="1.1547"/>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layoutNode>
</dgm:layoutDef>
</file>

<file path=ppt/diagrams/layout2.xml><?xml version="1.0" encoding="utf-8"?>
<dgm:layoutDef xmlns:dgm="http://schemas.openxmlformats.org/drawingml/2006/diagram" xmlns:a="http://schemas.openxmlformats.org/drawingml/2006/main" uniqueId="urn:microsoft.com/office/officeart/2005/8/layout/hList6">
  <dgm:title val=""/>
  <dgm:desc val=""/>
  <dgm:catLst>
    <dgm:cat type="list" pri="18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h" for="ch" ptType="node" refType="h"/>
      <dgm:constr type="w" for="ch" ptType="node" refType="w"/>
      <dgm:constr type="primFontSz" for="ch" ptType="node" op="equ"/>
      <dgm:constr type="w" for="ch" forName="sibTrans" refType="w" fact="0.075"/>
    </dgm:constrLst>
    <dgm:ruleLst/>
    <dgm:forEach name="nodesForEach" axis="ch" ptType="node">
      <dgm:layoutNode name="node">
        <dgm:varLst>
          <dgm:bulletEnabled val="1"/>
        </dgm:varLst>
        <dgm:alg type="tx"/>
        <dgm:choose name="Name4">
          <dgm:if name="Name5" func="var" arg="dir" op="equ" val="norm">
            <dgm:shape xmlns:r="http://schemas.openxmlformats.org/officeDocument/2006/relationships" rot="-90" type="flowChartManualOperation" r:blip="">
              <dgm:adjLst/>
            </dgm:shape>
          </dgm:if>
          <dgm:else name="Name6">
            <dgm:shape xmlns:r="http://schemas.openxmlformats.org/officeDocument/2006/relationships" rot="90" type="flowChartManualOperation" r:blip="">
              <dgm:adjLst/>
            </dgm:shape>
          </dgm:else>
        </dgm:choose>
        <dgm:presOf axis="desOrSelf" ptType="node"/>
        <dgm:constrLst>
          <dgm:constr type="primFontSz" val="65"/>
          <dgm:constr type="tMarg"/>
          <dgm:constr type="bMarg"/>
          <dgm:constr type="lMarg" refType="primFontSz" fact="0.5"/>
          <dgm:constr type="rMarg" refType="lMarg"/>
        </dgm:constrLst>
        <dgm:ruleLst>
          <dgm:rule type="primFontSz" val="5" fact="NaN" max="NaN"/>
        </dgm:ruleLst>
      </dgm:layoutNode>
      <dgm:forEach name="sibTransForEach"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hList6">
  <dgm:title val=""/>
  <dgm:desc val=""/>
  <dgm:catLst>
    <dgm:cat type="list" pri="18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h" for="ch" ptType="node" refType="h"/>
      <dgm:constr type="w" for="ch" ptType="node" refType="w"/>
      <dgm:constr type="primFontSz" for="ch" ptType="node" op="equ"/>
      <dgm:constr type="w" for="ch" forName="sibTrans" refType="w" fact="0.075"/>
    </dgm:constrLst>
    <dgm:ruleLst/>
    <dgm:forEach name="nodesForEach" axis="ch" ptType="node">
      <dgm:layoutNode name="node">
        <dgm:varLst>
          <dgm:bulletEnabled val="1"/>
        </dgm:varLst>
        <dgm:alg type="tx"/>
        <dgm:choose name="Name4">
          <dgm:if name="Name5" func="var" arg="dir" op="equ" val="norm">
            <dgm:shape xmlns:r="http://schemas.openxmlformats.org/officeDocument/2006/relationships" rot="-90" type="flowChartManualOperation" r:blip="">
              <dgm:adjLst/>
            </dgm:shape>
          </dgm:if>
          <dgm:else name="Name6">
            <dgm:shape xmlns:r="http://schemas.openxmlformats.org/officeDocument/2006/relationships" rot="90" type="flowChartManualOperation" r:blip="">
              <dgm:adjLst/>
            </dgm:shape>
          </dgm:else>
        </dgm:choose>
        <dgm:presOf axis="desOrSelf" ptType="node"/>
        <dgm:constrLst>
          <dgm:constr type="primFontSz" val="65"/>
          <dgm:constr type="tMarg"/>
          <dgm:constr type="bMarg"/>
          <dgm:constr type="lMarg" refType="primFontSz" fact="0.5"/>
          <dgm:constr type="rMarg" refType="lMarg"/>
        </dgm:constrLst>
        <dgm:ruleLst>
          <dgm:rule type="primFontSz" val="5" fact="NaN" max="NaN"/>
        </dgm:ruleLst>
      </dgm:layoutNode>
      <dgm:forEach name="sibTransForEach"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hList6">
  <dgm:title val=""/>
  <dgm:desc val=""/>
  <dgm:catLst>
    <dgm:cat type="list" pri="18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h" for="ch" ptType="node" refType="h"/>
      <dgm:constr type="w" for="ch" ptType="node" refType="w"/>
      <dgm:constr type="primFontSz" for="ch" ptType="node" op="equ"/>
      <dgm:constr type="w" for="ch" forName="sibTrans" refType="w" fact="0.075"/>
    </dgm:constrLst>
    <dgm:ruleLst/>
    <dgm:forEach name="nodesForEach" axis="ch" ptType="node">
      <dgm:layoutNode name="node">
        <dgm:varLst>
          <dgm:bulletEnabled val="1"/>
        </dgm:varLst>
        <dgm:alg type="tx"/>
        <dgm:choose name="Name4">
          <dgm:if name="Name5" func="var" arg="dir" op="equ" val="norm">
            <dgm:shape xmlns:r="http://schemas.openxmlformats.org/officeDocument/2006/relationships" rot="-90" type="flowChartManualOperation" r:blip="">
              <dgm:adjLst/>
            </dgm:shape>
          </dgm:if>
          <dgm:else name="Name6">
            <dgm:shape xmlns:r="http://schemas.openxmlformats.org/officeDocument/2006/relationships" rot="90" type="flowChartManualOperation" r:blip="">
              <dgm:adjLst/>
            </dgm:shape>
          </dgm:else>
        </dgm:choose>
        <dgm:presOf axis="desOrSelf" ptType="node"/>
        <dgm:constrLst>
          <dgm:constr type="primFontSz" val="65"/>
          <dgm:constr type="tMarg"/>
          <dgm:constr type="bMarg"/>
          <dgm:constr type="lMarg" refType="primFontSz" fact="0.5"/>
          <dgm:constr type="rMarg" refType="lMarg"/>
        </dgm:constrLst>
        <dgm:ruleLst>
          <dgm:rule type="primFontSz" val="5" fact="NaN" max="NaN"/>
        </dgm:ruleLst>
      </dgm:layoutNode>
      <dgm:forEach name="sibTransForEach"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5.xml><?xml version="1.0" encoding="utf-8"?>
<dgm:layoutDef xmlns:dgm="http://schemas.openxmlformats.org/drawingml/2006/diagram" xmlns:a="http://schemas.openxmlformats.org/drawingml/2006/main" uniqueId="urn:microsoft.com/office/officeart/2005/8/layout/venn3">
  <dgm:title val=""/>
  <dgm:desc val=""/>
  <dgm:catLst>
    <dgm:cat type="relationship" pri="29000"/>
  </dgm:catLst>
  <dgm:samp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param type="fallback" val="2D"/>
        </dgm:alg>
      </dgm:if>
      <dgm:else name="Name3">
        <dgm:alg type="lin">
          <dgm:param type="fallback" val="2D"/>
          <dgm:param type="linDir" val="fromR"/>
        </dgm:alg>
      </dgm:else>
    </dgm:choose>
    <dgm:shape xmlns:r="http://schemas.openxmlformats.org/officeDocument/2006/relationships" r:blip="">
      <dgm:adjLst/>
    </dgm:shape>
    <dgm:presOf/>
    <dgm:constrLst>
      <dgm:constr type="w" for="ch" ptType="node" refType="w"/>
      <dgm:constr type="h" for="ch" ptType="node" refType="w" refFor="ch" refPtType="node"/>
      <dgm:constr type="w" for="ch" forName="space" refType="w" refFor="ch" refPtType="node" fact="-0.2"/>
      <dgm:constr type="primFontSz" for="ch" ptType="node" op="equ" val="65"/>
    </dgm:constrLst>
    <dgm:ruleLst/>
    <dgm:forEach name="Name4" axis="ch" ptType="node">
      <dgm:layoutNode name="Name5" styleLbl="vennNode1">
        <dgm:varLst>
          <dgm:bulletEnabled val="1"/>
        </dgm:varLst>
        <dgm:alg type="tx">
          <dgm:param type="txAnchorVertCh" val="mid"/>
          <dgm:param type="txAnchorHorzCh" val="ctr"/>
        </dgm:alg>
        <dgm:shape xmlns:r="http://schemas.openxmlformats.org/officeDocument/2006/relationships" type="ellipse" r:blip="">
          <dgm:adjLst/>
        </dgm:shape>
        <dgm:presOf axis="desOrSelf" ptType="node"/>
        <dgm:constrLst>
          <dgm:constr type="tMarg" refType="primFontSz" fact="0.1"/>
          <dgm:constr type="bMarg" refType="primFontSz" fact="0.1"/>
          <dgm:constr type="lMarg" refType="w" fact="0.156"/>
          <dgm:constr type="rMarg" refType="w" fact="0.156"/>
        </dgm:constrLst>
        <dgm:ruleLst>
          <dgm:rule type="primFontSz" val="5" fact="NaN" max="NaN"/>
        </dgm:ruleLst>
      </dgm:layoutNode>
      <dgm:forEach name="Name6"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2C2847-9DF9-4629-B37F-9881B1D5D9CA}"/>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1EBFA74C-4783-4F90-A91D-CD2D0046C2C3}"/>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43FEC542-26DB-4F87-BCDD-5CD7898C78FD}"/>
              </a:ext>
            </a:extLst>
          </p:cNvPr>
          <p:cNvSpPr>
            <a:spLocks noGrp="1"/>
          </p:cNvSpPr>
          <p:nvPr>
            <p:ph type="dt" sz="half" idx="10"/>
          </p:nvPr>
        </p:nvSpPr>
        <p:spPr/>
        <p:txBody>
          <a:bodyPr/>
          <a:lstStyle/>
          <a:p>
            <a:fld id="{76B4FA28-93E2-4E3D-A040-90FEBFDABEA0}" type="datetimeFigureOut">
              <a:rPr lang="en-US" smtClean="0"/>
              <a:t>10/20/2019</a:t>
            </a:fld>
            <a:endParaRPr lang="en-US" dirty="0"/>
          </a:p>
        </p:txBody>
      </p:sp>
      <p:sp>
        <p:nvSpPr>
          <p:cNvPr id="5" name="Footer Placeholder 4">
            <a:extLst>
              <a:ext uri="{FF2B5EF4-FFF2-40B4-BE49-F238E27FC236}">
                <a16:creationId xmlns:a16="http://schemas.microsoft.com/office/drawing/2014/main" id="{F490129C-C8C6-406F-8194-142E42F94F2A}"/>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303993BC-9EAF-40DF-A859-35A10DAE7E5A}"/>
              </a:ext>
            </a:extLst>
          </p:cNvPr>
          <p:cNvSpPr>
            <a:spLocks noGrp="1"/>
          </p:cNvSpPr>
          <p:nvPr>
            <p:ph type="sldNum" sz="quarter" idx="12"/>
          </p:nvPr>
        </p:nvSpPr>
        <p:spPr/>
        <p:txBody>
          <a:bodyPr/>
          <a:lstStyle/>
          <a:p>
            <a:fld id="{019417DC-B9EB-4534-878A-D28479969FB7}" type="slidenum">
              <a:rPr lang="en-US" smtClean="0"/>
              <a:t>‹#›</a:t>
            </a:fld>
            <a:endParaRPr lang="en-US" dirty="0"/>
          </a:p>
        </p:txBody>
      </p:sp>
    </p:spTree>
    <p:extLst>
      <p:ext uri="{BB962C8B-B14F-4D97-AF65-F5344CB8AC3E}">
        <p14:creationId xmlns:p14="http://schemas.microsoft.com/office/powerpoint/2010/main" val="366942338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506553-5576-4470-B468-62C0BF7612E9}"/>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E41DF0F7-DED8-4DF7-8A39-CAC17FA77DC2}"/>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C382B08-3D21-4770-85D0-6D9BD051E17B}"/>
              </a:ext>
            </a:extLst>
          </p:cNvPr>
          <p:cNvSpPr>
            <a:spLocks noGrp="1"/>
          </p:cNvSpPr>
          <p:nvPr>
            <p:ph type="dt" sz="half" idx="10"/>
          </p:nvPr>
        </p:nvSpPr>
        <p:spPr/>
        <p:txBody>
          <a:bodyPr/>
          <a:lstStyle/>
          <a:p>
            <a:fld id="{76B4FA28-93E2-4E3D-A040-90FEBFDABEA0}" type="datetimeFigureOut">
              <a:rPr lang="en-US" smtClean="0"/>
              <a:t>10/20/2019</a:t>
            </a:fld>
            <a:endParaRPr lang="en-US" dirty="0"/>
          </a:p>
        </p:txBody>
      </p:sp>
      <p:sp>
        <p:nvSpPr>
          <p:cNvPr id="5" name="Footer Placeholder 4">
            <a:extLst>
              <a:ext uri="{FF2B5EF4-FFF2-40B4-BE49-F238E27FC236}">
                <a16:creationId xmlns:a16="http://schemas.microsoft.com/office/drawing/2014/main" id="{856054FF-7508-4C24-92F9-1D41FE5F16F2}"/>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1F6FAD84-E1C8-47F0-ACA4-6E2989E082A1}"/>
              </a:ext>
            </a:extLst>
          </p:cNvPr>
          <p:cNvSpPr>
            <a:spLocks noGrp="1"/>
          </p:cNvSpPr>
          <p:nvPr>
            <p:ph type="sldNum" sz="quarter" idx="12"/>
          </p:nvPr>
        </p:nvSpPr>
        <p:spPr/>
        <p:txBody>
          <a:bodyPr/>
          <a:lstStyle/>
          <a:p>
            <a:fld id="{019417DC-B9EB-4534-878A-D28479969FB7}" type="slidenum">
              <a:rPr lang="en-US" smtClean="0"/>
              <a:t>‹#›</a:t>
            </a:fld>
            <a:endParaRPr lang="en-US" dirty="0"/>
          </a:p>
        </p:txBody>
      </p:sp>
    </p:spTree>
    <p:extLst>
      <p:ext uri="{BB962C8B-B14F-4D97-AF65-F5344CB8AC3E}">
        <p14:creationId xmlns:p14="http://schemas.microsoft.com/office/powerpoint/2010/main" val="109834956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C928380B-77F6-4D85-BF9F-95E93845010E}"/>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CF165467-7AC5-405F-A9C7-BAF678B055B8}"/>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1239D4C-6F24-4242-9897-A3EEA747CED6}"/>
              </a:ext>
            </a:extLst>
          </p:cNvPr>
          <p:cNvSpPr>
            <a:spLocks noGrp="1"/>
          </p:cNvSpPr>
          <p:nvPr>
            <p:ph type="dt" sz="half" idx="10"/>
          </p:nvPr>
        </p:nvSpPr>
        <p:spPr/>
        <p:txBody>
          <a:bodyPr/>
          <a:lstStyle/>
          <a:p>
            <a:fld id="{76B4FA28-93E2-4E3D-A040-90FEBFDABEA0}" type="datetimeFigureOut">
              <a:rPr lang="en-US" smtClean="0"/>
              <a:t>10/20/2019</a:t>
            </a:fld>
            <a:endParaRPr lang="en-US" dirty="0"/>
          </a:p>
        </p:txBody>
      </p:sp>
      <p:sp>
        <p:nvSpPr>
          <p:cNvPr id="5" name="Footer Placeholder 4">
            <a:extLst>
              <a:ext uri="{FF2B5EF4-FFF2-40B4-BE49-F238E27FC236}">
                <a16:creationId xmlns:a16="http://schemas.microsoft.com/office/drawing/2014/main" id="{9B9868D2-B1F8-422D-A38F-A1FE275F1D9B}"/>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6456C247-DBF6-450D-9014-53CC37EFDE76}"/>
              </a:ext>
            </a:extLst>
          </p:cNvPr>
          <p:cNvSpPr>
            <a:spLocks noGrp="1"/>
          </p:cNvSpPr>
          <p:nvPr>
            <p:ph type="sldNum" sz="quarter" idx="12"/>
          </p:nvPr>
        </p:nvSpPr>
        <p:spPr/>
        <p:txBody>
          <a:bodyPr/>
          <a:lstStyle/>
          <a:p>
            <a:fld id="{019417DC-B9EB-4534-878A-D28479969FB7}" type="slidenum">
              <a:rPr lang="en-US" smtClean="0"/>
              <a:t>‹#›</a:t>
            </a:fld>
            <a:endParaRPr lang="en-US" dirty="0"/>
          </a:p>
        </p:txBody>
      </p:sp>
    </p:spTree>
    <p:extLst>
      <p:ext uri="{BB962C8B-B14F-4D97-AF65-F5344CB8AC3E}">
        <p14:creationId xmlns:p14="http://schemas.microsoft.com/office/powerpoint/2010/main" val="17088626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FE8C82-0AED-4229-8708-9BFCFE3C96DD}"/>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7DF8AFF1-E2A3-4057-9B45-7B23F4F48324}"/>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7679D98-EC7E-49B3-B812-1F0145B86015}"/>
              </a:ext>
            </a:extLst>
          </p:cNvPr>
          <p:cNvSpPr>
            <a:spLocks noGrp="1"/>
          </p:cNvSpPr>
          <p:nvPr>
            <p:ph type="dt" sz="half" idx="10"/>
          </p:nvPr>
        </p:nvSpPr>
        <p:spPr/>
        <p:txBody>
          <a:bodyPr/>
          <a:lstStyle/>
          <a:p>
            <a:fld id="{76B4FA28-93E2-4E3D-A040-90FEBFDABEA0}" type="datetimeFigureOut">
              <a:rPr lang="en-US" smtClean="0"/>
              <a:t>10/20/2019</a:t>
            </a:fld>
            <a:endParaRPr lang="en-US" dirty="0"/>
          </a:p>
        </p:txBody>
      </p:sp>
      <p:sp>
        <p:nvSpPr>
          <p:cNvPr id="5" name="Footer Placeholder 4">
            <a:extLst>
              <a:ext uri="{FF2B5EF4-FFF2-40B4-BE49-F238E27FC236}">
                <a16:creationId xmlns:a16="http://schemas.microsoft.com/office/drawing/2014/main" id="{BA520184-2DE3-4A3A-9465-0F8F264E547A}"/>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2D3E4BA7-CD72-4416-A248-2BEF07DB13AC}"/>
              </a:ext>
            </a:extLst>
          </p:cNvPr>
          <p:cNvSpPr>
            <a:spLocks noGrp="1"/>
          </p:cNvSpPr>
          <p:nvPr>
            <p:ph type="sldNum" sz="quarter" idx="12"/>
          </p:nvPr>
        </p:nvSpPr>
        <p:spPr/>
        <p:txBody>
          <a:bodyPr/>
          <a:lstStyle/>
          <a:p>
            <a:fld id="{019417DC-B9EB-4534-878A-D28479969FB7}" type="slidenum">
              <a:rPr lang="en-US" smtClean="0"/>
              <a:t>‹#›</a:t>
            </a:fld>
            <a:endParaRPr lang="en-US" dirty="0"/>
          </a:p>
        </p:txBody>
      </p:sp>
    </p:spTree>
    <p:extLst>
      <p:ext uri="{BB962C8B-B14F-4D97-AF65-F5344CB8AC3E}">
        <p14:creationId xmlns:p14="http://schemas.microsoft.com/office/powerpoint/2010/main" val="60216864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CD0F5A-9340-413B-99A3-A77C7F1FFCA9}"/>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EA366F50-4D19-4CC2-89E6-C9AC9BF85DD2}"/>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65B55B3A-14D2-4B5E-A198-22BE5630AFD1}"/>
              </a:ext>
            </a:extLst>
          </p:cNvPr>
          <p:cNvSpPr>
            <a:spLocks noGrp="1"/>
          </p:cNvSpPr>
          <p:nvPr>
            <p:ph type="dt" sz="half" idx="10"/>
          </p:nvPr>
        </p:nvSpPr>
        <p:spPr/>
        <p:txBody>
          <a:bodyPr/>
          <a:lstStyle/>
          <a:p>
            <a:fld id="{76B4FA28-93E2-4E3D-A040-90FEBFDABEA0}" type="datetimeFigureOut">
              <a:rPr lang="en-US" smtClean="0"/>
              <a:t>10/20/2019</a:t>
            </a:fld>
            <a:endParaRPr lang="en-US" dirty="0"/>
          </a:p>
        </p:txBody>
      </p:sp>
      <p:sp>
        <p:nvSpPr>
          <p:cNvPr id="5" name="Footer Placeholder 4">
            <a:extLst>
              <a:ext uri="{FF2B5EF4-FFF2-40B4-BE49-F238E27FC236}">
                <a16:creationId xmlns:a16="http://schemas.microsoft.com/office/drawing/2014/main" id="{28F86DE5-4B47-4C02-94E0-C4CA354EB92B}"/>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75C5F5EC-6ACF-4236-A8B0-76E4F9F90249}"/>
              </a:ext>
            </a:extLst>
          </p:cNvPr>
          <p:cNvSpPr>
            <a:spLocks noGrp="1"/>
          </p:cNvSpPr>
          <p:nvPr>
            <p:ph type="sldNum" sz="quarter" idx="12"/>
          </p:nvPr>
        </p:nvSpPr>
        <p:spPr/>
        <p:txBody>
          <a:bodyPr/>
          <a:lstStyle/>
          <a:p>
            <a:fld id="{019417DC-B9EB-4534-878A-D28479969FB7}" type="slidenum">
              <a:rPr lang="en-US" smtClean="0"/>
              <a:t>‹#›</a:t>
            </a:fld>
            <a:endParaRPr lang="en-US" dirty="0"/>
          </a:p>
        </p:txBody>
      </p:sp>
    </p:spTree>
    <p:extLst>
      <p:ext uri="{BB962C8B-B14F-4D97-AF65-F5344CB8AC3E}">
        <p14:creationId xmlns:p14="http://schemas.microsoft.com/office/powerpoint/2010/main" val="285493011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AA4B5F-C6C1-4DE4-B4AF-B3F15B854207}"/>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BC9F8BAE-CCBF-4348-8AC1-B9E10570D98B}"/>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C8890347-B73C-401E-B580-266823751B6D}"/>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26920554-B193-4E4B-9AA9-84F2E0C77535}"/>
              </a:ext>
            </a:extLst>
          </p:cNvPr>
          <p:cNvSpPr>
            <a:spLocks noGrp="1"/>
          </p:cNvSpPr>
          <p:nvPr>
            <p:ph type="dt" sz="half" idx="10"/>
          </p:nvPr>
        </p:nvSpPr>
        <p:spPr/>
        <p:txBody>
          <a:bodyPr/>
          <a:lstStyle/>
          <a:p>
            <a:fld id="{76B4FA28-93E2-4E3D-A040-90FEBFDABEA0}" type="datetimeFigureOut">
              <a:rPr lang="en-US" smtClean="0"/>
              <a:t>10/20/2019</a:t>
            </a:fld>
            <a:endParaRPr lang="en-US" dirty="0"/>
          </a:p>
        </p:txBody>
      </p:sp>
      <p:sp>
        <p:nvSpPr>
          <p:cNvPr id="6" name="Footer Placeholder 5">
            <a:extLst>
              <a:ext uri="{FF2B5EF4-FFF2-40B4-BE49-F238E27FC236}">
                <a16:creationId xmlns:a16="http://schemas.microsoft.com/office/drawing/2014/main" id="{508EF51A-F723-4C12-843D-A7ED79876AAD}"/>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63768C46-1692-4EB2-9743-FC0A84F82EAC}"/>
              </a:ext>
            </a:extLst>
          </p:cNvPr>
          <p:cNvSpPr>
            <a:spLocks noGrp="1"/>
          </p:cNvSpPr>
          <p:nvPr>
            <p:ph type="sldNum" sz="quarter" idx="12"/>
          </p:nvPr>
        </p:nvSpPr>
        <p:spPr/>
        <p:txBody>
          <a:bodyPr/>
          <a:lstStyle/>
          <a:p>
            <a:fld id="{019417DC-B9EB-4534-878A-D28479969FB7}" type="slidenum">
              <a:rPr lang="en-US" smtClean="0"/>
              <a:t>‹#›</a:t>
            </a:fld>
            <a:endParaRPr lang="en-US" dirty="0"/>
          </a:p>
        </p:txBody>
      </p:sp>
    </p:spTree>
    <p:extLst>
      <p:ext uri="{BB962C8B-B14F-4D97-AF65-F5344CB8AC3E}">
        <p14:creationId xmlns:p14="http://schemas.microsoft.com/office/powerpoint/2010/main" val="251563529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B9A56F-355F-47FC-AE68-B43CD28F175D}"/>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F8812AFC-5F39-444E-8F83-0F8E4DBBCA80}"/>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296B06A4-0221-48E5-ABB0-765DE92913E2}"/>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25E3D1FE-92D8-4359-9BAB-2EF72B35D5EA}"/>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71A454CB-1634-4455-A550-925963C1ADC6}"/>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E1F2FF6D-30C0-4DCB-AC00-298F2486AFE6}"/>
              </a:ext>
            </a:extLst>
          </p:cNvPr>
          <p:cNvSpPr>
            <a:spLocks noGrp="1"/>
          </p:cNvSpPr>
          <p:nvPr>
            <p:ph type="dt" sz="half" idx="10"/>
          </p:nvPr>
        </p:nvSpPr>
        <p:spPr/>
        <p:txBody>
          <a:bodyPr/>
          <a:lstStyle/>
          <a:p>
            <a:fld id="{76B4FA28-93E2-4E3D-A040-90FEBFDABEA0}" type="datetimeFigureOut">
              <a:rPr lang="en-US" smtClean="0"/>
              <a:t>10/20/2019</a:t>
            </a:fld>
            <a:endParaRPr lang="en-US" dirty="0"/>
          </a:p>
        </p:txBody>
      </p:sp>
      <p:sp>
        <p:nvSpPr>
          <p:cNvPr id="8" name="Footer Placeholder 7">
            <a:extLst>
              <a:ext uri="{FF2B5EF4-FFF2-40B4-BE49-F238E27FC236}">
                <a16:creationId xmlns:a16="http://schemas.microsoft.com/office/drawing/2014/main" id="{B6D72E3E-95BE-4BBE-8855-12B4AA0FAFFA}"/>
              </a:ext>
            </a:extLst>
          </p:cNvPr>
          <p:cNvSpPr>
            <a:spLocks noGrp="1"/>
          </p:cNvSpPr>
          <p:nvPr>
            <p:ph type="ftr" sz="quarter" idx="11"/>
          </p:nvPr>
        </p:nvSpPr>
        <p:spPr/>
        <p:txBody>
          <a:bodyPr/>
          <a:lstStyle/>
          <a:p>
            <a:endParaRPr lang="en-US" dirty="0"/>
          </a:p>
        </p:txBody>
      </p:sp>
      <p:sp>
        <p:nvSpPr>
          <p:cNvPr id="9" name="Slide Number Placeholder 8">
            <a:extLst>
              <a:ext uri="{FF2B5EF4-FFF2-40B4-BE49-F238E27FC236}">
                <a16:creationId xmlns:a16="http://schemas.microsoft.com/office/drawing/2014/main" id="{53A70355-6898-40BD-AB9F-5F9CA7F1D305}"/>
              </a:ext>
            </a:extLst>
          </p:cNvPr>
          <p:cNvSpPr>
            <a:spLocks noGrp="1"/>
          </p:cNvSpPr>
          <p:nvPr>
            <p:ph type="sldNum" sz="quarter" idx="12"/>
          </p:nvPr>
        </p:nvSpPr>
        <p:spPr/>
        <p:txBody>
          <a:bodyPr/>
          <a:lstStyle/>
          <a:p>
            <a:fld id="{019417DC-B9EB-4534-878A-D28479969FB7}" type="slidenum">
              <a:rPr lang="en-US" smtClean="0"/>
              <a:t>‹#›</a:t>
            </a:fld>
            <a:endParaRPr lang="en-US" dirty="0"/>
          </a:p>
        </p:txBody>
      </p:sp>
    </p:spTree>
    <p:extLst>
      <p:ext uri="{BB962C8B-B14F-4D97-AF65-F5344CB8AC3E}">
        <p14:creationId xmlns:p14="http://schemas.microsoft.com/office/powerpoint/2010/main" val="38046755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20C0AC-9F1C-4F2B-A858-E8A282603134}"/>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6FB66DCE-E70B-457E-9982-4AB3C860F85F}"/>
              </a:ext>
            </a:extLst>
          </p:cNvPr>
          <p:cNvSpPr>
            <a:spLocks noGrp="1"/>
          </p:cNvSpPr>
          <p:nvPr>
            <p:ph type="dt" sz="half" idx="10"/>
          </p:nvPr>
        </p:nvSpPr>
        <p:spPr/>
        <p:txBody>
          <a:bodyPr/>
          <a:lstStyle/>
          <a:p>
            <a:fld id="{76B4FA28-93E2-4E3D-A040-90FEBFDABEA0}" type="datetimeFigureOut">
              <a:rPr lang="en-US" smtClean="0"/>
              <a:t>10/20/2019</a:t>
            </a:fld>
            <a:endParaRPr lang="en-US" dirty="0"/>
          </a:p>
        </p:txBody>
      </p:sp>
      <p:sp>
        <p:nvSpPr>
          <p:cNvPr id="4" name="Footer Placeholder 3">
            <a:extLst>
              <a:ext uri="{FF2B5EF4-FFF2-40B4-BE49-F238E27FC236}">
                <a16:creationId xmlns:a16="http://schemas.microsoft.com/office/drawing/2014/main" id="{D1897CFE-904A-423D-852C-A7587BE995BE}"/>
              </a:ext>
            </a:extLst>
          </p:cNvPr>
          <p:cNvSpPr>
            <a:spLocks noGrp="1"/>
          </p:cNvSpPr>
          <p:nvPr>
            <p:ph type="ftr" sz="quarter" idx="11"/>
          </p:nvPr>
        </p:nvSpPr>
        <p:spPr/>
        <p:txBody>
          <a:bodyPr/>
          <a:lstStyle/>
          <a:p>
            <a:endParaRPr lang="en-US" dirty="0"/>
          </a:p>
        </p:txBody>
      </p:sp>
      <p:sp>
        <p:nvSpPr>
          <p:cNvPr id="5" name="Slide Number Placeholder 4">
            <a:extLst>
              <a:ext uri="{FF2B5EF4-FFF2-40B4-BE49-F238E27FC236}">
                <a16:creationId xmlns:a16="http://schemas.microsoft.com/office/drawing/2014/main" id="{406934D4-F51C-4006-AAFC-3FA358D1880B}"/>
              </a:ext>
            </a:extLst>
          </p:cNvPr>
          <p:cNvSpPr>
            <a:spLocks noGrp="1"/>
          </p:cNvSpPr>
          <p:nvPr>
            <p:ph type="sldNum" sz="quarter" idx="12"/>
          </p:nvPr>
        </p:nvSpPr>
        <p:spPr/>
        <p:txBody>
          <a:bodyPr/>
          <a:lstStyle/>
          <a:p>
            <a:fld id="{019417DC-B9EB-4534-878A-D28479969FB7}" type="slidenum">
              <a:rPr lang="en-US" smtClean="0"/>
              <a:t>‹#›</a:t>
            </a:fld>
            <a:endParaRPr lang="en-US" dirty="0"/>
          </a:p>
        </p:txBody>
      </p:sp>
    </p:spTree>
    <p:extLst>
      <p:ext uri="{BB962C8B-B14F-4D97-AF65-F5344CB8AC3E}">
        <p14:creationId xmlns:p14="http://schemas.microsoft.com/office/powerpoint/2010/main" val="1243264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F1C7D953-A011-4FD0-86CC-6B6967488B8A}"/>
              </a:ext>
            </a:extLst>
          </p:cNvPr>
          <p:cNvSpPr>
            <a:spLocks noGrp="1"/>
          </p:cNvSpPr>
          <p:nvPr>
            <p:ph type="dt" sz="half" idx="10"/>
          </p:nvPr>
        </p:nvSpPr>
        <p:spPr/>
        <p:txBody>
          <a:bodyPr/>
          <a:lstStyle/>
          <a:p>
            <a:fld id="{76B4FA28-93E2-4E3D-A040-90FEBFDABEA0}" type="datetimeFigureOut">
              <a:rPr lang="en-US" smtClean="0"/>
              <a:t>10/20/2019</a:t>
            </a:fld>
            <a:endParaRPr lang="en-US" dirty="0"/>
          </a:p>
        </p:txBody>
      </p:sp>
      <p:sp>
        <p:nvSpPr>
          <p:cNvPr id="3" name="Footer Placeholder 2">
            <a:extLst>
              <a:ext uri="{FF2B5EF4-FFF2-40B4-BE49-F238E27FC236}">
                <a16:creationId xmlns:a16="http://schemas.microsoft.com/office/drawing/2014/main" id="{F8C39A5D-D8F8-4B5C-A9B0-B4DD16BE674B}"/>
              </a:ext>
            </a:extLst>
          </p:cNvPr>
          <p:cNvSpPr>
            <a:spLocks noGrp="1"/>
          </p:cNvSpPr>
          <p:nvPr>
            <p:ph type="ftr" sz="quarter" idx="11"/>
          </p:nvPr>
        </p:nvSpPr>
        <p:spPr/>
        <p:txBody>
          <a:bodyPr/>
          <a:lstStyle/>
          <a:p>
            <a:endParaRPr lang="en-US" dirty="0"/>
          </a:p>
        </p:txBody>
      </p:sp>
      <p:sp>
        <p:nvSpPr>
          <p:cNvPr id="4" name="Slide Number Placeholder 3">
            <a:extLst>
              <a:ext uri="{FF2B5EF4-FFF2-40B4-BE49-F238E27FC236}">
                <a16:creationId xmlns:a16="http://schemas.microsoft.com/office/drawing/2014/main" id="{3F044323-20CD-4B2F-8035-894880B07C2E}"/>
              </a:ext>
            </a:extLst>
          </p:cNvPr>
          <p:cNvSpPr>
            <a:spLocks noGrp="1"/>
          </p:cNvSpPr>
          <p:nvPr>
            <p:ph type="sldNum" sz="quarter" idx="12"/>
          </p:nvPr>
        </p:nvSpPr>
        <p:spPr/>
        <p:txBody>
          <a:bodyPr/>
          <a:lstStyle/>
          <a:p>
            <a:fld id="{019417DC-B9EB-4534-878A-D28479969FB7}" type="slidenum">
              <a:rPr lang="en-US" smtClean="0"/>
              <a:t>‹#›</a:t>
            </a:fld>
            <a:endParaRPr lang="en-US" dirty="0"/>
          </a:p>
        </p:txBody>
      </p:sp>
    </p:spTree>
    <p:extLst>
      <p:ext uri="{BB962C8B-B14F-4D97-AF65-F5344CB8AC3E}">
        <p14:creationId xmlns:p14="http://schemas.microsoft.com/office/powerpoint/2010/main" val="7877580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7B9F70-E1D6-430B-B046-E328172329CE}"/>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3778A9CE-15CE-44AF-8D55-06BF1DF86D03}"/>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2897E429-90E5-4AAF-910E-78D32B93F93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17B46A1E-C456-492F-850F-7CD96A77ABF9}"/>
              </a:ext>
            </a:extLst>
          </p:cNvPr>
          <p:cNvSpPr>
            <a:spLocks noGrp="1"/>
          </p:cNvSpPr>
          <p:nvPr>
            <p:ph type="dt" sz="half" idx="10"/>
          </p:nvPr>
        </p:nvSpPr>
        <p:spPr/>
        <p:txBody>
          <a:bodyPr/>
          <a:lstStyle/>
          <a:p>
            <a:fld id="{76B4FA28-93E2-4E3D-A040-90FEBFDABEA0}" type="datetimeFigureOut">
              <a:rPr lang="en-US" smtClean="0"/>
              <a:t>10/20/2019</a:t>
            </a:fld>
            <a:endParaRPr lang="en-US" dirty="0"/>
          </a:p>
        </p:txBody>
      </p:sp>
      <p:sp>
        <p:nvSpPr>
          <p:cNvPr id="6" name="Footer Placeholder 5">
            <a:extLst>
              <a:ext uri="{FF2B5EF4-FFF2-40B4-BE49-F238E27FC236}">
                <a16:creationId xmlns:a16="http://schemas.microsoft.com/office/drawing/2014/main" id="{8850CE48-923B-4F87-8F83-6AE097AAFE94}"/>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2200838D-C102-4A93-A717-AAC99E22390F}"/>
              </a:ext>
            </a:extLst>
          </p:cNvPr>
          <p:cNvSpPr>
            <a:spLocks noGrp="1"/>
          </p:cNvSpPr>
          <p:nvPr>
            <p:ph type="sldNum" sz="quarter" idx="12"/>
          </p:nvPr>
        </p:nvSpPr>
        <p:spPr/>
        <p:txBody>
          <a:bodyPr/>
          <a:lstStyle/>
          <a:p>
            <a:fld id="{019417DC-B9EB-4534-878A-D28479969FB7}" type="slidenum">
              <a:rPr lang="en-US" smtClean="0"/>
              <a:t>‹#›</a:t>
            </a:fld>
            <a:endParaRPr lang="en-US" dirty="0"/>
          </a:p>
        </p:txBody>
      </p:sp>
    </p:spTree>
    <p:extLst>
      <p:ext uri="{BB962C8B-B14F-4D97-AF65-F5344CB8AC3E}">
        <p14:creationId xmlns:p14="http://schemas.microsoft.com/office/powerpoint/2010/main" val="162832462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BE88C3-6BF5-4811-A72A-CE5A732A231B}"/>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7A631F54-1709-4215-B40C-0C08A8A5F2DF}"/>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a:extLst>
              <a:ext uri="{FF2B5EF4-FFF2-40B4-BE49-F238E27FC236}">
                <a16:creationId xmlns:a16="http://schemas.microsoft.com/office/drawing/2014/main" id="{E4154051-ED13-46D6-A3A5-70BC4606246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4C43950-C902-4B81-A2B6-96DDF6C260A5}"/>
              </a:ext>
            </a:extLst>
          </p:cNvPr>
          <p:cNvSpPr>
            <a:spLocks noGrp="1"/>
          </p:cNvSpPr>
          <p:nvPr>
            <p:ph type="dt" sz="half" idx="10"/>
          </p:nvPr>
        </p:nvSpPr>
        <p:spPr/>
        <p:txBody>
          <a:bodyPr/>
          <a:lstStyle/>
          <a:p>
            <a:fld id="{76B4FA28-93E2-4E3D-A040-90FEBFDABEA0}" type="datetimeFigureOut">
              <a:rPr lang="en-US" smtClean="0"/>
              <a:t>10/20/2019</a:t>
            </a:fld>
            <a:endParaRPr lang="en-US" dirty="0"/>
          </a:p>
        </p:txBody>
      </p:sp>
      <p:sp>
        <p:nvSpPr>
          <p:cNvPr id="6" name="Footer Placeholder 5">
            <a:extLst>
              <a:ext uri="{FF2B5EF4-FFF2-40B4-BE49-F238E27FC236}">
                <a16:creationId xmlns:a16="http://schemas.microsoft.com/office/drawing/2014/main" id="{4F696B76-33A9-4504-BE02-457C34DB0DCE}"/>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DAF173EE-E1F1-45B7-9745-E2C42389E494}"/>
              </a:ext>
            </a:extLst>
          </p:cNvPr>
          <p:cNvSpPr>
            <a:spLocks noGrp="1"/>
          </p:cNvSpPr>
          <p:nvPr>
            <p:ph type="sldNum" sz="quarter" idx="12"/>
          </p:nvPr>
        </p:nvSpPr>
        <p:spPr/>
        <p:txBody>
          <a:bodyPr/>
          <a:lstStyle/>
          <a:p>
            <a:fld id="{019417DC-B9EB-4534-878A-D28479969FB7}" type="slidenum">
              <a:rPr lang="en-US" smtClean="0"/>
              <a:t>‹#›</a:t>
            </a:fld>
            <a:endParaRPr lang="en-US" dirty="0"/>
          </a:p>
        </p:txBody>
      </p:sp>
    </p:spTree>
    <p:extLst>
      <p:ext uri="{BB962C8B-B14F-4D97-AF65-F5344CB8AC3E}">
        <p14:creationId xmlns:p14="http://schemas.microsoft.com/office/powerpoint/2010/main" val="9155155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86E7803E-DF39-402A-9755-D3CB2C908C91}"/>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6FCDA33F-0DDF-47D4-8538-E88C8CD9A6F5}"/>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CE9F2E2-145F-4981-A0E7-411FFE087999}"/>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6B4FA28-93E2-4E3D-A040-90FEBFDABEA0}" type="datetimeFigureOut">
              <a:rPr lang="en-US" smtClean="0"/>
              <a:t>10/20/2019</a:t>
            </a:fld>
            <a:endParaRPr lang="en-US" dirty="0"/>
          </a:p>
        </p:txBody>
      </p:sp>
      <p:sp>
        <p:nvSpPr>
          <p:cNvPr id="5" name="Footer Placeholder 4">
            <a:extLst>
              <a:ext uri="{FF2B5EF4-FFF2-40B4-BE49-F238E27FC236}">
                <a16:creationId xmlns:a16="http://schemas.microsoft.com/office/drawing/2014/main" id="{9D945FA7-2F71-43A7-9076-76443F146C62}"/>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a:extLst>
              <a:ext uri="{FF2B5EF4-FFF2-40B4-BE49-F238E27FC236}">
                <a16:creationId xmlns:a16="http://schemas.microsoft.com/office/drawing/2014/main" id="{02EBCEAD-0DDB-44F7-AB46-DA38C23B17B3}"/>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19417DC-B9EB-4534-878A-D28479969FB7}" type="slidenum">
              <a:rPr lang="en-US" smtClean="0"/>
              <a:t>‹#›</a:t>
            </a:fld>
            <a:endParaRPr lang="en-US" dirty="0"/>
          </a:p>
        </p:txBody>
      </p:sp>
    </p:spTree>
    <p:extLst>
      <p:ext uri="{BB962C8B-B14F-4D97-AF65-F5344CB8AC3E}">
        <p14:creationId xmlns:p14="http://schemas.microsoft.com/office/powerpoint/2010/main" val="43566668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8" Type="http://schemas.openxmlformats.org/officeDocument/2006/relationships/image" Target="../media/image8.gif"/><Relationship Id="rId3" Type="http://schemas.openxmlformats.org/officeDocument/2006/relationships/image" Target="../media/image4.png"/><Relationship Id="rId7" Type="http://schemas.openxmlformats.org/officeDocument/2006/relationships/image" Target="../media/image7.gif"/><Relationship Id="rId2" Type="http://schemas.openxmlformats.org/officeDocument/2006/relationships/image" Target="../media/image3.png"/><Relationship Id="rId1" Type="http://schemas.openxmlformats.org/officeDocument/2006/relationships/slideLayout" Target="../slideLayouts/slideLayout2.xml"/><Relationship Id="rId6" Type="http://schemas.openxmlformats.org/officeDocument/2006/relationships/image" Target="../media/image6.gif"/><Relationship Id="rId5" Type="http://schemas.openxmlformats.org/officeDocument/2006/relationships/image" Target="../media/image5.png"/><Relationship Id="rId4" Type="http://schemas.openxmlformats.org/officeDocument/2006/relationships/image" Target="../media/image2.png"/></Relationships>
</file>

<file path=ppt/slides/_rels/slide3.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image" Target="../media/image9.jpg"/><Relationship Id="rId1" Type="http://schemas.openxmlformats.org/officeDocument/2006/relationships/slideLayout" Target="../slideLayouts/slideLayout7.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 Id="rId9" Type="http://schemas.openxmlformats.org/officeDocument/2006/relationships/image" Target="../media/image2.png"/></Relationships>
</file>

<file path=ppt/slides/_rels/slide4.xml.rels><?xml version="1.0" encoding="UTF-8" standalone="yes"?>
<Relationships xmlns="http://schemas.openxmlformats.org/package/2006/relationships"><Relationship Id="rId8" Type="http://schemas.openxmlformats.org/officeDocument/2006/relationships/diagramData" Target="../diagrams/data3.xml"/><Relationship Id="rId13" Type="http://schemas.openxmlformats.org/officeDocument/2006/relationships/image" Target="../media/image2.png"/><Relationship Id="rId18" Type="http://schemas.microsoft.com/office/2007/relationships/diagramDrawing" Target="../diagrams/drawing4.xml"/><Relationship Id="rId3" Type="http://schemas.openxmlformats.org/officeDocument/2006/relationships/diagramData" Target="../diagrams/data2.xml"/><Relationship Id="rId7" Type="http://schemas.microsoft.com/office/2007/relationships/diagramDrawing" Target="../diagrams/drawing2.xml"/><Relationship Id="rId12" Type="http://schemas.microsoft.com/office/2007/relationships/diagramDrawing" Target="../diagrams/drawing3.xml"/><Relationship Id="rId17" Type="http://schemas.openxmlformats.org/officeDocument/2006/relationships/diagramColors" Target="../diagrams/colors4.xml"/><Relationship Id="rId2" Type="http://schemas.openxmlformats.org/officeDocument/2006/relationships/image" Target="../media/image11.png"/><Relationship Id="rId16" Type="http://schemas.openxmlformats.org/officeDocument/2006/relationships/diagramQuickStyle" Target="../diagrams/quickStyle4.xml"/><Relationship Id="rId1" Type="http://schemas.openxmlformats.org/officeDocument/2006/relationships/slideLayout" Target="../slideLayouts/slideLayout7.xml"/><Relationship Id="rId6" Type="http://schemas.openxmlformats.org/officeDocument/2006/relationships/diagramColors" Target="../diagrams/colors2.xml"/><Relationship Id="rId11" Type="http://schemas.openxmlformats.org/officeDocument/2006/relationships/diagramColors" Target="../diagrams/colors3.xml"/><Relationship Id="rId5" Type="http://schemas.openxmlformats.org/officeDocument/2006/relationships/diagramQuickStyle" Target="../diagrams/quickStyle2.xml"/><Relationship Id="rId15" Type="http://schemas.openxmlformats.org/officeDocument/2006/relationships/diagramLayout" Target="../diagrams/layout4.xml"/><Relationship Id="rId10" Type="http://schemas.openxmlformats.org/officeDocument/2006/relationships/diagramQuickStyle" Target="../diagrams/quickStyle3.xml"/><Relationship Id="rId4" Type="http://schemas.openxmlformats.org/officeDocument/2006/relationships/diagramLayout" Target="../diagrams/layout2.xml"/><Relationship Id="rId9" Type="http://schemas.openxmlformats.org/officeDocument/2006/relationships/diagramLayout" Target="../diagrams/layout3.xml"/><Relationship Id="rId14" Type="http://schemas.openxmlformats.org/officeDocument/2006/relationships/diagramData" Target="../diagrams/data4.xml"/></Relationships>
</file>

<file path=ppt/slides/_rels/slide5.xml.rels><?xml version="1.0" encoding="UTF-8" standalone="yes"?>
<Relationships xmlns="http://schemas.openxmlformats.org/package/2006/relationships"><Relationship Id="rId3" Type="http://schemas.openxmlformats.org/officeDocument/2006/relationships/diagramData" Target="../diagrams/data5.xml"/><Relationship Id="rId7" Type="http://schemas.microsoft.com/office/2007/relationships/diagramDrawing" Target="../diagrams/drawing5.xml"/><Relationship Id="rId2" Type="http://schemas.openxmlformats.org/officeDocument/2006/relationships/image" Target="../media/image2.png"/><Relationship Id="rId1" Type="http://schemas.openxmlformats.org/officeDocument/2006/relationships/slideLayout" Target="../slideLayouts/slideLayout7.xml"/><Relationship Id="rId6" Type="http://schemas.openxmlformats.org/officeDocument/2006/relationships/diagramColors" Target="../diagrams/colors5.xml"/><Relationship Id="rId5" Type="http://schemas.openxmlformats.org/officeDocument/2006/relationships/diagramQuickStyle" Target="../diagrams/quickStyle5.xml"/><Relationship Id="rId4" Type="http://schemas.openxmlformats.org/officeDocument/2006/relationships/diagramLayout" Target="../diagrams/layout5.xml"/></Relationships>
</file>

<file path=ppt/slides/_rels/slide6.xml.rels><?xml version="1.0" encoding="UTF-8" standalone="yes"?>
<Relationships xmlns="http://schemas.openxmlformats.org/package/2006/relationships"><Relationship Id="rId8" Type="http://schemas.openxmlformats.org/officeDocument/2006/relationships/image" Target="../media/image17.jpeg"/><Relationship Id="rId13" Type="http://schemas.openxmlformats.org/officeDocument/2006/relationships/image" Target="../media/image21.jpeg"/><Relationship Id="rId18" Type="http://schemas.openxmlformats.org/officeDocument/2006/relationships/image" Target="../media/image26.jpg"/><Relationship Id="rId3" Type="http://schemas.openxmlformats.org/officeDocument/2006/relationships/image" Target="../media/image13.jpg"/><Relationship Id="rId7" Type="http://schemas.openxmlformats.org/officeDocument/2006/relationships/hyperlink" Target="https://www.google.com/imgres?imgurl=https%3A%2F%2Fstatic.wixstatic.com%2Fmedia%2Fd14ecc_3fcbc738e120458bbf065a02ad475c6e~mv2_d_1728_2304_s_2.png%2Fv1%2Ffill%2Fw_758%2Ch_1005%2Cal_c%2Cq_85%2Cusm_0.66_1.00_0.01%2Fd14ecc_3fcbc738e120458bbf065a02ad475c6e~mv2_d_1728_2304_s_2.webp&amp;imgrefurl=https%3A%2F%2Fwww.vaadvstudies.org%2Fdavideshelman&amp;docid=v16fpgO2a4RJyM&amp;tbnid=niTFR9ZMAtqO9M%3A&amp;vet=10ahUKEwi60qHsv8TkAhWjSt8KHQ5dCccQMwhEKAEwAQ..i&amp;w=758&amp;h=1005&amp;bih=645&amp;biw=1280&amp;q=Dr.%20David%20Eshelman&amp;ved=0ahUKEwi60qHsv8TkAhWjSt8KHQ5dCccQMwhEKAEwAQ&amp;iact=mrc&amp;uact=8" TargetMode="External"/><Relationship Id="rId12" Type="http://schemas.openxmlformats.org/officeDocument/2006/relationships/hyperlink" Target="https://www.google.com/imgres?imgurl=https%3A%2F%2Fpbs.twimg.com%2Fprofile_images%2F760895484479188992%2FuLLph6NI_400x400.jpg&amp;imgrefurl=https%3A%2F%2Ftwitter.com%2Flongworthernie&amp;docid=V77733j3YjK3pM&amp;tbnid=jyKqDMZdaJSK5M%3A&amp;vet=10ahUKEwjYxb37vcTkAhWrl-AKHVv2CfIQMwhEKAAwAA..i&amp;w=300&amp;h=300&amp;bih=967&amp;biw=1920&amp;q=Ernie%20Longworth&amp;ved=0ahUKEwjYxb37vcTkAhWrl-AKHVv2CfIQMwhEKAAwAA&amp;iact=mrc&amp;uact=8" TargetMode="External"/><Relationship Id="rId17" Type="http://schemas.openxmlformats.org/officeDocument/2006/relationships/image" Target="../media/image25.jpg"/><Relationship Id="rId2" Type="http://schemas.openxmlformats.org/officeDocument/2006/relationships/image" Target="../media/image12.jpg"/><Relationship Id="rId16" Type="http://schemas.openxmlformats.org/officeDocument/2006/relationships/image" Target="../media/image24.jpg"/><Relationship Id="rId20" Type="http://schemas.openxmlformats.org/officeDocument/2006/relationships/image" Target="../media/image27.jpg"/><Relationship Id="rId1" Type="http://schemas.openxmlformats.org/officeDocument/2006/relationships/slideLayout" Target="../slideLayouts/slideLayout7.xml"/><Relationship Id="rId6" Type="http://schemas.openxmlformats.org/officeDocument/2006/relationships/image" Target="../media/image16.jpeg"/><Relationship Id="rId11" Type="http://schemas.openxmlformats.org/officeDocument/2006/relationships/image" Target="../media/image20.jpg"/><Relationship Id="rId5" Type="http://schemas.openxmlformats.org/officeDocument/2006/relationships/image" Target="../media/image15.jpg"/><Relationship Id="rId15" Type="http://schemas.openxmlformats.org/officeDocument/2006/relationships/image" Target="../media/image23.jpg"/><Relationship Id="rId10" Type="http://schemas.openxmlformats.org/officeDocument/2006/relationships/image" Target="../media/image19.jpg"/><Relationship Id="rId19" Type="http://schemas.openxmlformats.org/officeDocument/2006/relationships/image" Target="../media/image2.png"/><Relationship Id="rId4" Type="http://schemas.openxmlformats.org/officeDocument/2006/relationships/image" Target="../media/image14.jpg"/><Relationship Id="rId9" Type="http://schemas.openxmlformats.org/officeDocument/2006/relationships/image" Target="../media/image18.jpg"/><Relationship Id="rId14" Type="http://schemas.openxmlformats.org/officeDocument/2006/relationships/image" Target="../media/image22.jpg"/></Relationships>
</file>

<file path=ppt/slides/_rels/slide7.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image" Target="../media/image28.jpg"/><Relationship Id="rId1" Type="http://schemas.openxmlformats.org/officeDocument/2006/relationships/slideLayout" Target="../slideLayouts/slideLayout7.xml"/><Relationship Id="rId5" Type="http://schemas.openxmlformats.org/officeDocument/2006/relationships/image" Target="../media/image30.jpg"/><Relationship Id="rId4" Type="http://schemas.openxmlformats.org/officeDocument/2006/relationships/image" Target="../media/image29.jp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Image may contain: 2 people, people sitting">
            <a:extLst>
              <a:ext uri="{FF2B5EF4-FFF2-40B4-BE49-F238E27FC236}">
                <a16:creationId xmlns:a16="http://schemas.microsoft.com/office/drawing/2014/main" id="{0647835E-756B-4AA5-AD2E-C6521C3969B8}"/>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392" t="19396" r="4061" b="2407"/>
          <a:stretch/>
        </p:blipFill>
        <p:spPr bwMode="auto">
          <a:xfrm>
            <a:off x="-1" y="-1"/>
            <a:ext cx="12198481" cy="6858001"/>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
        <p:nvSpPr>
          <p:cNvPr id="5" name="Flowchart: Manual Input 4">
            <a:extLst>
              <a:ext uri="{FF2B5EF4-FFF2-40B4-BE49-F238E27FC236}">
                <a16:creationId xmlns:a16="http://schemas.microsoft.com/office/drawing/2014/main" id="{E5A2AA34-B7F0-4144-A0E6-CEBF513C2400}"/>
              </a:ext>
            </a:extLst>
          </p:cNvPr>
          <p:cNvSpPr/>
          <p:nvPr/>
        </p:nvSpPr>
        <p:spPr>
          <a:xfrm rot="5400000" flipV="1">
            <a:off x="6252410" y="911930"/>
            <a:ext cx="6858001" cy="5034139"/>
          </a:xfrm>
          <a:prstGeom prst="flowChartManualInput">
            <a:avLst/>
          </a:prstGeom>
          <a:solidFill>
            <a:srgbClr val="0091C4">
              <a:alpha val="6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7" name="Straight Connector 6">
            <a:extLst>
              <a:ext uri="{FF2B5EF4-FFF2-40B4-BE49-F238E27FC236}">
                <a16:creationId xmlns:a16="http://schemas.microsoft.com/office/drawing/2014/main" id="{B80979C7-0781-40A3-BEEB-B8E957D1D0C0}"/>
              </a:ext>
            </a:extLst>
          </p:cNvPr>
          <p:cNvCxnSpPr/>
          <p:nvPr/>
        </p:nvCxnSpPr>
        <p:spPr>
          <a:xfrm flipH="1">
            <a:off x="7158789" y="0"/>
            <a:ext cx="1022685" cy="6858000"/>
          </a:xfrm>
          <a:prstGeom prst="line">
            <a:avLst/>
          </a:prstGeom>
          <a:ln w="76200">
            <a:solidFill>
              <a:schemeClr val="accent4"/>
            </a:solidFill>
          </a:ln>
        </p:spPr>
        <p:style>
          <a:lnRef idx="1">
            <a:schemeClr val="accent1"/>
          </a:lnRef>
          <a:fillRef idx="0">
            <a:schemeClr val="accent1"/>
          </a:fillRef>
          <a:effectRef idx="0">
            <a:schemeClr val="accent1"/>
          </a:effectRef>
          <a:fontRef idx="minor">
            <a:schemeClr val="tx1"/>
          </a:fontRef>
        </p:style>
      </p:cxnSp>
      <p:pic>
        <p:nvPicPr>
          <p:cNvPr id="8" name="Picture 8">
            <a:extLst>
              <a:ext uri="{FF2B5EF4-FFF2-40B4-BE49-F238E27FC236}">
                <a16:creationId xmlns:a16="http://schemas.microsoft.com/office/drawing/2014/main" id="{37654A83-9889-4A36-9F3A-40166CCDA7FF}"/>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3651" t="10690" r="10106" b="18018"/>
          <a:stretch/>
        </p:blipFill>
        <p:spPr bwMode="auto">
          <a:xfrm>
            <a:off x="8716589" y="5047071"/>
            <a:ext cx="3481891" cy="1494714"/>
          </a:xfrm>
          <a:prstGeom prst="rect">
            <a:avLst/>
          </a:prstGeom>
          <a:noFill/>
          <a:ln>
            <a:noFill/>
          </a:ln>
          <a:effectLst/>
          <a:extLst>
            <a:ext uri="{909E8E84-426E-40DD-AFC4-6F175D3DCCD1}">
              <a14:hiddenFill xmlns:a14="http://schemas.microsoft.com/office/drawing/2010/main">
                <a:solidFill>
                  <a:srgbClr val="5B9BD5"/>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pic>
      <p:sp>
        <p:nvSpPr>
          <p:cNvPr id="9" name="Rectangle 8">
            <a:extLst>
              <a:ext uri="{FF2B5EF4-FFF2-40B4-BE49-F238E27FC236}">
                <a16:creationId xmlns:a16="http://schemas.microsoft.com/office/drawing/2014/main" id="{3001E40B-09F3-426F-9528-22D2CAB1D97B}"/>
              </a:ext>
            </a:extLst>
          </p:cNvPr>
          <p:cNvSpPr/>
          <p:nvPr/>
        </p:nvSpPr>
        <p:spPr>
          <a:xfrm>
            <a:off x="7429501" y="1344716"/>
            <a:ext cx="4680528" cy="2985433"/>
          </a:xfrm>
          <a:prstGeom prst="rect">
            <a:avLst/>
          </a:prstGeom>
        </p:spPr>
        <p:txBody>
          <a:bodyPr wrap="square">
            <a:spAutoFit/>
          </a:bodyPr>
          <a:lstStyle/>
          <a:p>
            <a:pPr marL="174625" lvl="0" algn="r" eaLnBrk="0" fontAlgn="base" hangingPunct="0">
              <a:spcBef>
                <a:spcPct val="0"/>
              </a:spcBef>
              <a:spcAft>
                <a:spcPct val="0"/>
              </a:spcAft>
            </a:pPr>
            <a:endParaRPr lang="en-US" altLang="en-US" sz="2000" dirty="0">
              <a:solidFill>
                <a:schemeClr val="accent2">
                  <a:lumMod val="60000"/>
                  <a:lumOff val="40000"/>
                </a:schemeClr>
              </a:solidFill>
              <a:effectLst>
                <a:outerShdw blurRad="38100" dist="38100" dir="2700000" algn="tl">
                  <a:srgbClr val="000000">
                    <a:alpha val="43137"/>
                  </a:srgbClr>
                </a:outerShdw>
              </a:effectLst>
              <a:latin typeface="Calibri" panose="020F0502020204030204" pitchFamily="34" charset="0"/>
            </a:endParaRPr>
          </a:p>
          <a:p>
            <a:pPr marL="174625" lvl="0" algn="r" eaLnBrk="0" fontAlgn="base" hangingPunct="0">
              <a:spcBef>
                <a:spcPct val="0"/>
              </a:spcBef>
              <a:spcAft>
                <a:spcPct val="0"/>
              </a:spcAft>
            </a:pPr>
            <a:r>
              <a:rPr kumimoji="0" lang="en-US" altLang="en-US" sz="2400" b="0" i="0" u="none" strike="noStrike" cap="none" normalizeH="0" baseline="0" dirty="0">
                <a:ln>
                  <a:noFill/>
                </a:ln>
                <a:solidFill>
                  <a:schemeClr val="bg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2020-2021</a:t>
            </a:r>
            <a:r>
              <a:rPr kumimoji="0" lang="en-US" altLang="en-US" sz="3200" b="0" i="0" u="none" strike="noStrike" cap="none" normalizeH="0" baseline="0" dirty="0">
                <a:ln>
                  <a:noFill/>
                </a:ln>
                <a:solidFill>
                  <a:schemeClr val="bg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p>
          <a:p>
            <a:pPr marL="174625" lvl="0" algn="r" eaLnBrk="0" fontAlgn="base" hangingPunct="0">
              <a:spcBef>
                <a:spcPct val="0"/>
              </a:spcBef>
              <a:spcAft>
                <a:spcPct val="0"/>
              </a:spcAft>
            </a:pPr>
            <a:r>
              <a:rPr lang="en-US" altLang="en-US" sz="3600" b="1" dirty="0">
                <a:solidFill>
                  <a:schemeClr val="accent4"/>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Virginia Superintendents’ Leadership Academy</a:t>
            </a:r>
          </a:p>
          <a:p>
            <a:pPr marL="174625" lvl="0" algn="r" eaLnBrk="0" fontAlgn="base" hangingPunct="0">
              <a:spcBef>
                <a:spcPct val="0"/>
              </a:spcBef>
              <a:spcAft>
                <a:spcPct val="0"/>
              </a:spcAft>
            </a:pPr>
            <a:endParaRPr lang="en-US" altLang="en-US" sz="1200" dirty="0">
              <a:latin typeface="Century Gothic" panose="020B0502020202020204" pitchFamily="34" charset="0"/>
              <a:cs typeface="Times New Roman" panose="02020603050405020304" pitchFamily="18" charset="0"/>
            </a:endParaRPr>
          </a:p>
          <a:p>
            <a:pPr marL="174625" lvl="0" algn="r" eaLnBrk="0" fontAlgn="base" hangingPunct="0">
              <a:spcBef>
                <a:spcPct val="0"/>
              </a:spcBef>
              <a:spcAft>
                <a:spcPct val="0"/>
              </a:spcAft>
            </a:pPr>
            <a:r>
              <a:rPr lang="en-US" altLang="en-US" sz="1600" b="1" dirty="0">
                <a:solidFill>
                  <a:schemeClr val="bg1"/>
                </a:solidFill>
                <a:effectLst>
                  <a:outerShdw blurRad="38100" dist="38100" dir="2700000" algn="tl">
                    <a:srgbClr val="000000">
                      <a:alpha val="43137"/>
                    </a:srgbClr>
                  </a:outerShdw>
                </a:effectLst>
                <a:latin typeface="Century Gothic" panose="020B0502020202020204" pitchFamily="34" charset="0"/>
                <a:cs typeface="Times New Roman" panose="02020603050405020304" pitchFamily="18" charset="0"/>
              </a:rPr>
              <a:t>OCTOBER 2019</a:t>
            </a:r>
          </a:p>
        </p:txBody>
      </p:sp>
      <p:sp>
        <p:nvSpPr>
          <p:cNvPr id="10" name="Text Box 9">
            <a:extLst>
              <a:ext uri="{FF2B5EF4-FFF2-40B4-BE49-F238E27FC236}">
                <a16:creationId xmlns:a16="http://schemas.microsoft.com/office/drawing/2014/main" id="{DA32349A-44E9-4D6A-837A-50E1297430BE}"/>
              </a:ext>
            </a:extLst>
          </p:cNvPr>
          <p:cNvSpPr txBox="1">
            <a:spLocks noChangeArrowheads="1"/>
          </p:cNvSpPr>
          <p:nvPr/>
        </p:nvSpPr>
        <p:spPr bwMode="auto">
          <a:xfrm>
            <a:off x="9918716" y="6413992"/>
            <a:ext cx="2401622" cy="255587"/>
          </a:xfrm>
          <a:prstGeom prst="rect">
            <a:avLst/>
          </a:prstGeom>
          <a:noFill/>
          <a:ln>
            <a:noFill/>
          </a:ln>
          <a:effectLst/>
          <a:extLst>
            <a:ext uri="{909E8E84-426E-40DD-AFC4-6F175D3DCCD1}">
              <a14:hiddenFill xmlns:a14="http://schemas.microsoft.com/office/drawing/2010/main">
                <a:solidFill>
                  <a:srgbClr val="5B9BD5"/>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txBody>
          <a:bodyPr vert="horz" wrap="square" lIns="36576" tIns="36576" rIns="36576" bIns="36576" numCol="1" anchor="t"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1200" b="0" i="0" u="none" strike="noStrike" cap="none" normalizeH="0" baseline="0" dirty="0">
                <a:ln>
                  <a:noFill/>
                </a:ln>
                <a:solidFill>
                  <a:srgbClr val="FFFFFF"/>
                </a:solidFill>
                <a:effectLst>
                  <a:outerShdw blurRad="38100" dist="38100" dir="2700000" algn="tl">
                    <a:srgbClr val="000000">
                      <a:alpha val="43137"/>
                    </a:srgbClr>
                  </a:outerShdw>
                </a:effectLst>
                <a:latin typeface="Calibri" panose="020F0502020204030204" pitchFamily="34" charset="0"/>
              </a:rPr>
              <a:t>https://www.vassonline.org/</a:t>
            </a:r>
            <a:endParaRPr kumimoji="0" lang="en-US" altLang="en-US" sz="1200" b="0" i="0" u="none" strike="noStrike" cap="none" normalizeH="0" baseline="0" dirty="0">
              <a:ln>
                <a:noFill/>
              </a:ln>
              <a:solidFill>
                <a:schemeClr val="tx1"/>
              </a:solidFill>
              <a:effectLst>
                <a:outerShdw blurRad="38100" dist="38100" dir="2700000" algn="tl">
                  <a:srgbClr val="000000">
                    <a:alpha val="43137"/>
                  </a:srgbClr>
                </a:outerShdw>
              </a:effectLst>
              <a:latin typeface="Arial" panose="020B0604020202020204" pitchFamily="34" charset="0"/>
            </a:endParaRPr>
          </a:p>
        </p:txBody>
      </p:sp>
    </p:spTree>
    <p:extLst>
      <p:ext uri="{BB962C8B-B14F-4D97-AF65-F5344CB8AC3E}">
        <p14:creationId xmlns:p14="http://schemas.microsoft.com/office/powerpoint/2010/main" val="254100185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a:extLst>
              <a:ext uri="{FF2B5EF4-FFF2-40B4-BE49-F238E27FC236}">
                <a16:creationId xmlns:a16="http://schemas.microsoft.com/office/drawing/2014/main" id="{D35B09E1-A996-4235-A383-3219AA12BA5A}"/>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4097" t="5358" r="14706" b="11930"/>
          <a:stretch/>
        </p:blipFill>
        <p:spPr bwMode="auto">
          <a:xfrm>
            <a:off x="8032477" y="-9648"/>
            <a:ext cx="4159523" cy="2333453"/>
          </a:xfrm>
          <a:prstGeom prst="rect">
            <a:avLst/>
          </a:prstGeom>
          <a:noFill/>
          <a:ln>
            <a:noFill/>
          </a:ln>
          <a:effectLst/>
          <a:extLst>
            <a:ext uri="{909E8E84-426E-40DD-AFC4-6F175D3DCCD1}">
              <a14:hiddenFill xmlns:a14="http://schemas.microsoft.com/office/drawing/2010/main">
                <a:solidFill>
                  <a:srgbClr val="5B9BD5"/>
                </a:solidFill>
              </a14:hiddenFill>
            </a:ext>
            <a:ext uri="{91240B29-F687-4F45-9708-019B960494DF}">
              <a14:hiddenLine xmlns:a14="http://schemas.microsoft.com/office/drawing/2010/main" w="25400" algn="ctr">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4" name="Text Box 3">
            <a:extLst>
              <a:ext uri="{FF2B5EF4-FFF2-40B4-BE49-F238E27FC236}">
                <a16:creationId xmlns:a16="http://schemas.microsoft.com/office/drawing/2014/main" id="{8D0BA7C0-76E2-40EB-80C8-86D1B84F3B3E}"/>
              </a:ext>
            </a:extLst>
          </p:cNvPr>
          <p:cNvSpPr txBox="1">
            <a:spLocks noChangeArrowheads="1"/>
          </p:cNvSpPr>
          <p:nvPr/>
        </p:nvSpPr>
        <p:spPr bwMode="auto">
          <a:xfrm>
            <a:off x="8032476" y="4479579"/>
            <a:ext cx="4159524" cy="2388070"/>
          </a:xfrm>
          <a:prstGeom prst="rect">
            <a:avLst/>
          </a:prstGeom>
          <a:solidFill>
            <a:srgbClr val="009999"/>
          </a:solidFill>
          <a:ln>
            <a:noFill/>
          </a:ln>
          <a:effectLst/>
        </p:spPr>
        <p:txBody>
          <a:bodyPr vert="horz" wrap="square" lIns="36576" tIns="36576" rIns="36576" bIns="36576" numCol="1" anchor="t" anchorCtr="0" compatLnSpc="1">
            <a:prstTxWarp prst="textNoShape">
              <a:avLst/>
            </a:prstTxWarp>
          </a:bodyPr>
          <a:lstStyle/>
          <a:p>
            <a:pPr marL="114300" marR="0" lvl="0" algn="l" defTabSz="914400" rtl="0" eaLnBrk="0" fontAlgn="base" latinLnBrk="0" hangingPunct="0">
              <a:lnSpc>
                <a:spcPct val="100000"/>
              </a:lnSpc>
              <a:spcBef>
                <a:spcPct val="0"/>
              </a:spcBef>
              <a:spcAft>
                <a:spcPct val="0"/>
              </a:spcAft>
              <a:buClrTx/>
              <a:buSzTx/>
              <a:buFontTx/>
              <a:buNone/>
              <a:tabLst/>
            </a:pPr>
            <a:endParaRPr kumimoji="0" lang="en-US" altLang="en-US" sz="1400" b="0" i="0" u="none" strike="noStrike" cap="none" normalizeH="0" baseline="0" dirty="0">
              <a:ln>
                <a:noFill/>
              </a:ln>
              <a:solidFill>
                <a:srgbClr val="000000"/>
              </a:solidFill>
              <a:effectLst/>
              <a:latin typeface="Century Gothic" panose="020B0502020202020204" pitchFamily="34" charset="0"/>
            </a:endParaRPr>
          </a:p>
          <a:p>
            <a:pPr marL="114300" fontAlgn="base"/>
            <a:r>
              <a:rPr lang="en-US" sz="1400" dirty="0"/>
              <a:t>VASS is sponsoring a competency-based training program for Virginia superintendents who wish to develop the knowledge and  skills of innovative education leaders to successfully implement reforms in their school divisions  and more specifically the changes needed to implement the Profile ​</a:t>
            </a:r>
          </a:p>
          <a:p>
            <a:pPr marL="114300" fontAlgn="base"/>
            <a:r>
              <a:rPr lang="en-US" sz="1400" dirty="0"/>
              <a:t>of a Virginia Graduate. ​</a:t>
            </a:r>
          </a:p>
        </p:txBody>
      </p:sp>
      <p:sp>
        <p:nvSpPr>
          <p:cNvPr id="5" name="Text Box 5">
            <a:extLst>
              <a:ext uri="{FF2B5EF4-FFF2-40B4-BE49-F238E27FC236}">
                <a16:creationId xmlns:a16="http://schemas.microsoft.com/office/drawing/2014/main" id="{65189A66-35F0-4E6E-9DAB-8342E9512683}"/>
              </a:ext>
            </a:extLst>
          </p:cNvPr>
          <p:cNvSpPr txBox="1">
            <a:spLocks noChangeArrowheads="1"/>
          </p:cNvSpPr>
          <p:nvPr/>
        </p:nvSpPr>
        <p:spPr bwMode="auto">
          <a:xfrm>
            <a:off x="8032477" y="2378422"/>
            <a:ext cx="4159523" cy="2062101"/>
          </a:xfrm>
          <a:prstGeom prst="rect">
            <a:avLst/>
          </a:prstGeom>
          <a:solidFill>
            <a:schemeClr val="accent2">
              <a:lumMod val="60000"/>
              <a:lumOff val="40000"/>
            </a:schemeClr>
          </a:solidFill>
          <a:ln>
            <a:noFill/>
          </a:ln>
          <a:effectLst/>
        </p:spPr>
        <p:txBody>
          <a:bodyPr vert="horz" wrap="square" lIns="36576" tIns="36576" rIns="36576" bIns="36576"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200" b="0" i="0" u="none" strike="noStrike" cap="none" normalizeH="0" baseline="0" dirty="0">
              <a:ln>
                <a:noFill/>
              </a:ln>
              <a:solidFill>
                <a:srgbClr val="FFFFFF"/>
              </a:solidFill>
              <a:effectLst/>
              <a:latin typeface="Calibri" panose="020F050202020403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200" b="0" i="0" u="none" strike="noStrike" cap="none" normalizeH="0" baseline="0" dirty="0">
              <a:ln>
                <a:noFill/>
              </a:ln>
              <a:solidFill>
                <a:srgbClr val="FFFFFF"/>
              </a:solidFill>
              <a:effectLst/>
              <a:latin typeface="Calibri" panose="020F050202020403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200" b="0" i="0" u="none" strike="noStrike" cap="none" normalizeH="0" baseline="0" dirty="0">
              <a:ln>
                <a:noFill/>
              </a:ln>
              <a:solidFill>
                <a:srgbClr val="FFFFFF"/>
              </a:solidFill>
              <a:effectLst/>
              <a:latin typeface="Calibri" panose="020F0502020204030204" pitchFamily="34" charset="0"/>
            </a:endParaRPr>
          </a:p>
          <a:p>
            <a:pPr marL="114300" marR="0" lvl="0" algn="l" defTabSz="914400" rtl="0" eaLnBrk="0" fontAlgn="base" latinLnBrk="0" hangingPunct="0">
              <a:lnSpc>
                <a:spcPct val="100000"/>
              </a:lnSpc>
              <a:spcBef>
                <a:spcPct val="0"/>
              </a:spcBef>
              <a:spcAft>
                <a:spcPct val="0"/>
              </a:spcAft>
              <a:buClrTx/>
              <a:buSzTx/>
              <a:buFontTx/>
              <a:buNone/>
              <a:tabLst/>
            </a:pPr>
            <a:r>
              <a:rPr kumimoji="0" lang="en-US" altLang="en-US" sz="1400" b="0" i="0" u="none" strike="noStrike" cap="none" normalizeH="0" baseline="0" dirty="0">
                <a:ln>
                  <a:noFill/>
                </a:ln>
                <a:effectLst/>
                <a:latin typeface="Calibri" panose="020F0502020204030204" pitchFamily="34" charset="0"/>
              </a:rPr>
              <a:t>The VSLA will incorporate elements of the</a:t>
            </a:r>
          </a:p>
          <a:p>
            <a:pPr marL="114300" marR="0" lvl="0" algn="l" defTabSz="914400" rtl="0" eaLnBrk="0" fontAlgn="base" latinLnBrk="0" hangingPunct="0">
              <a:lnSpc>
                <a:spcPct val="100000"/>
              </a:lnSpc>
              <a:spcBef>
                <a:spcPct val="0"/>
              </a:spcBef>
              <a:spcAft>
                <a:spcPct val="0"/>
              </a:spcAft>
              <a:buClrTx/>
              <a:buSzTx/>
              <a:buFontTx/>
              <a:buNone/>
              <a:tabLst/>
            </a:pPr>
            <a:r>
              <a:rPr kumimoji="0" lang="en-US" altLang="en-US" sz="1400" b="0" i="0" u="none" strike="noStrike" cap="none" normalizeH="0" baseline="0" dirty="0">
                <a:ln>
                  <a:noFill/>
                </a:ln>
                <a:effectLst/>
                <a:latin typeface="Calibri" panose="020F0502020204030204" pitchFamily="34" charset="0"/>
              </a:rPr>
              <a:t>American Association of School Superintendents’</a:t>
            </a:r>
          </a:p>
          <a:p>
            <a:pPr marL="114300" marR="0" lvl="0" algn="l" defTabSz="914400" rtl="0" eaLnBrk="0" fontAlgn="base" latinLnBrk="0" hangingPunct="0">
              <a:lnSpc>
                <a:spcPct val="100000"/>
              </a:lnSpc>
              <a:spcBef>
                <a:spcPct val="0"/>
              </a:spcBef>
              <a:spcAft>
                <a:spcPct val="0"/>
              </a:spcAft>
              <a:buClrTx/>
              <a:buSzTx/>
              <a:buFontTx/>
              <a:buNone/>
              <a:tabLst/>
            </a:pPr>
            <a:r>
              <a:rPr kumimoji="0" lang="en-US" altLang="en-US" sz="1400" b="0" i="0" u="none" strike="noStrike" cap="none" normalizeH="0" baseline="0" dirty="0">
                <a:ln>
                  <a:noFill/>
                </a:ln>
                <a:effectLst/>
                <a:latin typeface="Calibri" panose="020F0502020204030204" pitchFamily="34" charset="0"/>
              </a:rPr>
              <a:t>national models for superintendent professional</a:t>
            </a:r>
          </a:p>
          <a:p>
            <a:pPr marL="114300" marR="0" lvl="0" algn="l" defTabSz="914400" rtl="0" eaLnBrk="0" fontAlgn="base" latinLnBrk="0" hangingPunct="0">
              <a:lnSpc>
                <a:spcPct val="100000"/>
              </a:lnSpc>
              <a:spcBef>
                <a:spcPct val="0"/>
              </a:spcBef>
              <a:spcAft>
                <a:spcPct val="0"/>
              </a:spcAft>
              <a:buClrTx/>
              <a:buSzTx/>
              <a:buFontTx/>
              <a:buNone/>
              <a:tabLst/>
            </a:pPr>
            <a:r>
              <a:rPr kumimoji="0" lang="en-US" altLang="en-US" sz="1400" b="0" i="0" u="none" strike="noStrike" cap="none" normalizeH="0" baseline="0" dirty="0">
                <a:ln>
                  <a:noFill/>
                </a:ln>
                <a:effectLst/>
                <a:latin typeface="Calibri" panose="020F0502020204030204" pitchFamily="34" charset="0"/>
              </a:rPr>
              <a:t>development that serve as the basis for AASA’s</a:t>
            </a:r>
          </a:p>
          <a:p>
            <a:pPr marL="114300" marR="0" lvl="0" algn="l" defTabSz="914400" rtl="0" eaLnBrk="0" fontAlgn="base" latinLnBrk="0" hangingPunct="0">
              <a:lnSpc>
                <a:spcPct val="100000"/>
              </a:lnSpc>
              <a:spcBef>
                <a:spcPct val="0"/>
              </a:spcBef>
              <a:spcAft>
                <a:spcPct val="0"/>
              </a:spcAft>
              <a:buClrTx/>
              <a:buSzTx/>
              <a:buFontTx/>
              <a:buNone/>
              <a:tabLst/>
            </a:pPr>
            <a:r>
              <a:rPr kumimoji="0" lang="en-US" altLang="en-US" sz="1400" b="0" i="0" u="none" strike="noStrike" cap="none" normalizeH="0" baseline="0" dirty="0">
                <a:ln>
                  <a:noFill/>
                </a:ln>
                <a:effectLst/>
                <a:latin typeface="Calibri" panose="020F0502020204030204" pitchFamily="34" charset="0"/>
              </a:rPr>
              <a:t>Leadership Academy and National Superintendent Certification Program.</a:t>
            </a:r>
            <a:endParaRPr kumimoji="0" lang="en-US" altLang="en-US" sz="1400" b="0" i="0" u="none" strike="noStrike" cap="none" normalizeH="0" baseline="0" dirty="0">
              <a:ln>
                <a:noFill/>
              </a:ln>
              <a:effectLst/>
              <a:latin typeface="Arial" panose="020B0604020202020204" pitchFamily="34" charset="0"/>
            </a:endParaRPr>
          </a:p>
        </p:txBody>
      </p:sp>
      <p:pic>
        <p:nvPicPr>
          <p:cNvPr id="1030" name="Picture 6">
            <a:extLst>
              <a:ext uri="{FF2B5EF4-FFF2-40B4-BE49-F238E27FC236}">
                <a16:creationId xmlns:a16="http://schemas.microsoft.com/office/drawing/2014/main" id="{3F2929BF-1B21-49C3-9031-A9EAEB2AD39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186928" y="2487513"/>
            <a:ext cx="1328928" cy="372597"/>
          </a:xfrm>
          <a:prstGeom prst="rect">
            <a:avLst/>
          </a:prstGeom>
          <a:noFill/>
          <a:ln>
            <a:noFill/>
          </a:ln>
          <a:effectLst/>
          <a:extLst>
            <a:ext uri="{909E8E84-426E-40DD-AFC4-6F175D3DCCD1}">
              <a14:hiddenFill xmlns:a14="http://schemas.microsoft.com/office/drawing/2010/main">
                <a:solidFill>
                  <a:srgbClr val="5B9BD5"/>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pic>
      <p:sp>
        <p:nvSpPr>
          <p:cNvPr id="6" name="AutoShape 7">
            <a:extLst>
              <a:ext uri="{FF2B5EF4-FFF2-40B4-BE49-F238E27FC236}">
                <a16:creationId xmlns:a16="http://schemas.microsoft.com/office/drawing/2014/main" id="{37EE4908-D495-441F-91D1-E4F375484252}"/>
              </a:ext>
            </a:extLst>
          </p:cNvPr>
          <p:cNvSpPr>
            <a:spLocks noChangeArrowheads="1"/>
          </p:cNvSpPr>
          <p:nvPr/>
        </p:nvSpPr>
        <p:spPr bwMode="auto">
          <a:xfrm>
            <a:off x="-9909" y="0"/>
            <a:ext cx="5582120" cy="6858000"/>
          </a:xfrm>
          <a:prstGeom prst="flowChartManualInput">
            <a:avLst/>
          </a:prstGeom>
          <a:solidFill>
            <a:srgbClr val="009999">
              <a:alpha val="79999"/>
            </a:srgbClr>
          </a:solidFill>
          <a:ln>
            <a:noFill/>
          </a:ln>
          <a:effectLst/>
          <a:extLs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txBody>
          <a:bodyPr vert="horz" wrap="square" lIns="36576" tIns="36576" rIns="36576" bIns="36576" numCol="1" anchor="t" anchorCtr="0" compatLnSpc="1">
            <a:prstTxWarp prst="textNoShape">
              <a:avLst/>
            </a:prstTxWarp>
          </a:bodyPr>
          <a:lstStyle/>
          <a:p>
            <a:pPr marL="114300" lvl="0" eaLnBrk="0" fontAlgn="base" hangingPunct="0">
              <a:spcBef>
                <a:spcPct val="0"/>
              </a:spcBef>
              <a:spcAft>
                <a:spcPct val="0"/>
              </a:spcAft>
            </a:pPr>
            <a:endParaRPr kumimoji="0" lang="en-US" altLang="en-US" b="0" i="0" u="none" strike="noStrike" cap="none" normalizeH="0" baseline="0" dirty="0">
              <a:ln>
                <a:noFill/>
              </a:ln>
              <a:solidFill>
                <a:srgbClr val="000000"/>
              </a:solidFill>
              <a:effectLst/>
              <a:latin typeface="Calibri" panose="020F0502020204030204" pitchFamily="34" charset="0"/>
            </a:endParaRPr>
          </a:p>
          <a:p>
            <a:pPr marL="231775" lvl="0" eaLnBrk="0" fontAlgn="base" hangingPunct="0">
              <a:spcBef>
                <a:spcPct val="0"/>
              </a:spcBef>
              <a:spcAft>
                <a:spcPct val="0"/>
              </a:spcAft>
            </a:pPr>
            <a:r>
              <a:rPr kumimoji="0" lang="en-US" altLang="en-US" sz="2800" b="0" i="0" u="none" strike="noStrike" cap="none" normalizeH="0" baseline="0" dirty="0">
                <a:ln>
                  <a:noFill/>
                </a:ln>
                <a:solidFill>
                  <a:schemeClr val="bg1"/>
                </a:solidFill>
                <a:effectLst/>
                <a:latin typeface="Century Gothic" panose="020B0502020202020204" pitchFamily="34" charset="0"/>
              </a:rPr>
              <a:t>The Virginia Superintendents’ Leadership Academy</a:t>
            </a:r>
            <a:endParaRPr lang="en-US" altLang="en-US" sz="2800" dirty="0">
              <a:solidFill>
                <a:srgbClr val="000000"/>
              </a:solidFill>
              <a:latin typeface="Century Gothic" panose="020B0502020202020204" pitchFamily="34" charset="0"/>
            </a:endParaRPr>
          </a:p>
          <a:p>
            <a:pPr marL="231775" lvl="0" eaLnBrk="0" fontAlgn="base" hangingPunct="0">
              <a:spcBef>
                <a:spcPct val="0"/>
              </a:spcBef>
              <a:spcAft>
                <a:spcPct val="0"/>
              </a:spcAft>
            </a:pPr>
            <a:endParaRPr kumimoji="0" lang="en-US" altLang="en-US" b="0" i="0" u="none" strike="noStrike" cap="none" normalizeH="0" baseline="0" dirty="0">
              <a:ln>
                <a:noFill/>
              </a:ln>
              <a:solidFill>
                <a:srgbClr val="000000"/>
              </a:solidFill>
              <a:effectLst/>
              <a:latin typeface="Century Gothic" panose="020B0502020202020204" pitchFamily="34" charset="0"/>
            </a:endParaRPr>
          </a:p>
          <a:p>
            <a:pPr marL="231775" lvl="0" eaLnBrk="0" fontAlgn="base" hangingPunct="0">
              <a:spcBef>
                <a:spcPct val="0"/>
              </a:spcBef>
              <a:spcAft>
                <a:spcPct val="0"/>
              </a:spcAft>
            </a:pPr>
            <a:r>
              <a:rPr kumimoji="0" lang="en-US" altLang="en-US" b="0" i="0" u="none" strike="noStrike" cap="none" normalizeH="0" baseline="0" dirty="0">
                <a:ln>
                  <a:noFill/>
                </a:ln>
                <a:effectLst/>
                <a:latin typeface="Century Gothic" panose="020B0502020202020204" pitchFamily="34" charset="0"/>
              </a:rPr>
              <a:t>A12 month program limited to approximately </a:t>
            </a:r>
          </a:p>
          <a:p>
            <a:pPr marL="231775" lvl="0" eaLnBrk="0" fontAlgn="base" hangingPunct="0">
              <a:spcBef>
                <a:spcPct val="0"/>
              </a:spcBef>
              <a:spcAft>
                <a:spcPct val="0"/>
              </a:spcAft>
            </a:pPr>
            <a:r>
              <a:rPr kumimoji="0" lang="en-US" altLang="en-US" b="0" i="0" u="none" strike="noStrike" cap="none" normalizeH="0" baseline="0" dirty="0">
                <a:ln>
                  <a:noFill/>
                </a:ln>
                <a:effectLst/>
                <a:latin typeface="Century Gothic" panose="020B0502020202020204" pitchFamily="34" charset="0"/>
              </a:rPr>
              <a:t>12 acting Virginia superintendents per year </a:t>
            </a:r>
          </a:p>
          <a:p>
            <a:pPr marL="231775" lvl="0" eaLnBrk="0" fontAlgn="base" hangingPunct="0">
              <a:spcBef>
                <a:spcPct val="0"/>
              </a:spcBef>
              <a:spcAft>
                <a:spcPct val="0"/>
              </a:spcAft>
            </a:pPr>
            <a:r>
              <a:rPr kumimoji="0" lang="en-US" altLang="en-US" b="0" i="0" u="none" strike="noStrike" cap="none" normalizeH="0" baseline="0" dirty="0">
                <a:ln>
                  <a:noFill/>
                </a:ln>
                <a:effectLst/>
                <a:latin typeface="Century Gothic" panose="020B0502020202020204" pitchFamily="34" charset="0"/>
              </a:rPr>
              <a:t>who desire to serve as leading innovative change agents.</a:t>
            </a:r>
            <a:r>
              <a:rPr kumimoji="0" lang="en-US" altLang="en-US" b="0" i="0" u="none" strike="noStrike" cap="none" normalizeH="0" baseline="0" dirty="0">
                <a:ln>
                  <a:noFill/>
                </a:ln>
                <a:effectLst/>
                <a:latin typeface="Calibri" panose="020F0502020204030204" pitchFamily="34" charset="0"/>
              </a:rPr>
              <a:t> </a:t>
            </a:r>
          </a:p>
          <a:p>
            <a:pPr marL="231775" lvl="0" eaLnBrk="0" fontAlgn="base" hangingPunct="0">
              <a:spcBef>
                <a:spcPct val="0"/>
              </a:spcBef>
              <a:spcAft>
                <a:spcPct val="0"/>
              </a:spcAft>
            </a:pPr>
            <a:endParaRPr kumimoji="0" lang="en-US" altLang="en-US" b="0" i="0" u="none" strike="noStrike" cap="none" normalizeH="0" baseline="0" dirty="0">
              <a:ln>
                <a:noFill/>
              </a:ln>
              <a:effectLst/>
              <a:latin typeface="Century Gothic" panose="020B0502020202020204" pitchFamily="34" charset="0"/>
            </a:endParaRPr>
          </a:p>
          <a:p>
            <a:pPr marL="231775" lvl="0" eaLnBrk="0" fontAlgn="base" hangingPunct="0">
              <a:spcBef>
                <a:spcPct val="0"/>
              </a:spcBef>
              <a:spcAft>
                <a:spcPct val="0"/>
              </a:spcAft>
            </a:pPr>
            <a:r>
              <a:rPr kumimoji="0" lang="en-US" altLang="en-US" b="0" i="0" u="none" strike="noStrike" cap="none" normalizeH="0" baseline="0" dirty="0">
                <a:ln>
                  <a:noFill/>
                </a:ln>
                <a:effectLst/>
                <a:latin typeface="Century Gothic" panose="020B0502020202020204" pitchFamily="34" charset="0"/>
              </a:rPr>
              <a:t>The Academy will base its curriculum </a:t>
            </a:r>
          </a:p>
          <a:p>
            <a:pPr marL="231775" lvl="0" eaLnBrk="0" fontAlgn="base" hangingPunct="0">
              <a:spcBef>
                <a:spcPct val="0"/>
              </a:spcBef>
              <a:spcAft>
                <a:spcPct val="0"/>
              </a:spcAft>
            </a:pPr>
            <a:r>
              <a:rPr kumimoji="0" lang="en-US" altLang="en-US" b="0" i="0" u="none" strike="noStrike" cap="none" normalizeH="0" baseline="0" dirty="0">
                <a:ln>
                  <a:noFill/>
                </a:ln>
                <a:effectLst/>
                <a:latin typeface="Century Gothic" panose="020B0502020202020204" pitchFamily="34" charset="0"/>
              </a:rPr>
              <a:t>on the acquisition of leadership </a:t>
            </a:r>
          </a:p>
          <a:p>
            <a:pPr marL="231775" lvl="0" eaLnBrk="0" fontAlgn="base" hangingPunct="0">
              <a:spcBef>
                <a:spcPct val="0"/>
              </a:spcBef>
              <a:spcAft>
                <a:spcPct val="0"/>
              </a:spcAft>
            </a:pPr>
            <a:r>
              <a:rPr kumimoji="0" lang="en-US" altLang="en-US" b="0" i="0" u="none" strike="noStrike" cap="none" normalizeH="0" baseline="0" dirty="0">
                <a:ln>
                  <a:noFill/>
                </a:ln>
                <a:effectLst/>
                <a:latin typeface="Century Gothic" panose="020B0502020202020204" pitchFamily="34" charset="0"/>
              </a:rPr>
              <a:t>competencies in the </a:t>
            </a:r>
          </a:p>
          <a:p>
            <a:pPr marL="231775" lvl="0" eaLnBrk="0" fontAlgn="base" hangingPunct="0">
              <a:spcBef>
                <a:spcPct val="0"/>
              </a:spcBef>
              <a:spcAft>
                <a:spcPct val="0"/>
              </a:spcAft>
            </a:pPr>
            <a:r>
              <a:rPr kumimoji="0" lang="en-US" altLang="en-US" b="1" i="1" u="none" strike="noStrike" cap="all" normalizeH="0" dirty="0">
                <a:ln>
                  <a:noFill/>
                </a:ln>
                <a:effectLst/>
                <a:latin typeface="Century Gothic" panose="020B0502020202020204" pitchFamily="34" charset="0"/>
              </a:rPr>
              <a:t>Profile of a Virginia Leader</a:t>
            </a:r>
            <a:r>
              <a:rPr kumimoji="0" lang="en-US" altLang="en-US" b="1" i="0" u="none" strike="noStrike" cap="all" normalizeH="0" dirty="0">
                <a:ln>
                  <a:noFill/>
                </a:ln>
                <a:effectLst/>
                <a:latin typeface="Century Gothic" panose="020B0502020202020204" pitchFamily="34" charset="0"/>
              </a:rPr>
              <a:t> </a:t>
            </a:r>
          </a:p>
          <a:p>
            <a:pPr marL="231775" lvl="0" eaLnBrk="0" fontAlgn="base" hangingPunct="0">
              <a:spcBef>
                <a:spcPct val="0"/>
              </a:spcBef>
              <a:spcAft>
                <a:spcPct val="0"/>
              </a:spcAft>
            </a:pPr>
            <a:r>
              <a:rPr lang="en-US" altLang="en-US" dirty="0">
                <a:solidFill>
                  <a:srgbClr val="000000"/>
                </a:solidFill>
                <a:latin typeface="Century Gothic" panose="020B0502020202020204" pitchFamily="34" charset="0"/>
              </a:rPr>
              <a:t>essential to better prepare Virginia’s </a:t>
            </a:r>
          </a:p>
          <a:p>
            <a:pPr marL="231775" lvl="0" eaLnBrk="0" fontAlgn="base" hangingPunct="0">
              <a:spcBef>
                <a:spcPct val="0"/>
              </a:spcBef>
              <a:spcAft>
                <a:spcPct val="0"/>
              </a:spcAft>
            </a:pPr>
            <a:r>
              <a:rPr lang="en-US" altLang="en-US" dirty="0">
                <a:solidFill>
                  <a:srgbClr val="000000"/>
                </a:solidFill>
                <a:latin typeface="Century Gothic" panose="020B0502020202020204" pitchFamily="34" charset="0"/>
              </a:rPr>
              <a:t>students for their futures.</a:t>
            </a:r>
            <a:endParaRPr kumimoji="0" lang="en-US" altLang="en-US" b="0" i="0" u="none" strike="noStrike" cap="none" normalizeH="0" baseline="0" dirty="0">
              <a:ln>
                <a:noFill/>
              </a:ln>
              <a:effectLst/>
              <a:latin typeface="Century Gothic" panose="020B0502020202020204" pitchFamily="34" charset="0"/>
            </a:endParaRPr>
          </a:p>
          <a:p>
            <a:pPr marL="231775" lvl="0" eaLnBrk="0" fontAlgn="base" hangingPunct="0">
              <a:spcBef>
                <a:spcPct val="0"/>
              </a:spcBef>
              <a:spcAft>
                <a:spcPct val="0"/>
              </a:spcAft>
            </a:pPr>
            <a:endParaRPr lang="en-US" altLang="en-US" dirty="0">
              <a:latin typeface="Century Gothic" panose="020B0502020202020204" pitchFamily="34" charset="0"/>
            </a:endParaRPr>
          </a:p>
          <a:p>
            <a:pPr marL="231775" lvl="0" eaLnBrk="0" fontAlgn="base" hangingPunct="0">
              <a:spcBef>
                <a:spcPct val="0"/>
              </a:spcBef>
              <a:spcAft>
                <a:spcPct val="0"/>
              </a:spcAft>
            </a:pPr>
            <a:r>
              <a:rPr lang="en-US" altLang="en-US" sz="1200" dirty="0">
                <a:latin typeface="Century Gothic" panose="020B0502020202020204" pitchFamily="34" charset="0"/>
              </a:rPr>
              <a:t>Presented to the </a:t>
            </a:r>
            <a:r>
              <a:rPr kumimoji="0" lang="en-US" altLang="en-US" sz="1200" b="0" i="0" u="none" strike="noStrike" cap="none" normalizeH="0" baseline="0" dirty="0">
                <a:ln>
                  <a:noFill/>
                </a:ln>
                <a:effectLst/>
                <a:latin typeface="Century Gothic" panose="020B0502020202020204" pitchFamily="34" charset="0"/>
              </a:rPr>
              <a:t>Virginia Board of Education on July 1, 2019</a:t>
            </a:r>
            <a:endParaRPr kumimoji="0" lang="en-US" altLang="en-US" sz="1400" b="0" i="0" u="none" strike="noStrike" cap="none" normalizeH="0" baseline="0" dirty="0">
              <a:ln>
                <a:noFill/>
              </a:ln>
              <a:effectLst/>
              <a:latin typeface="Century Gothic" panose="020B0502020202020204" pitchFamily="34" charset="0"/>
            </a:endParaRPr>
          </a:p>
        </p:txBody>
      </p:sp>
      <p:pic>
        <p:nvPicPr>
          <p:cNvPr id="1032" name="Picture 8">
            <a:extLst>
              <a:ext uri="{FF2B5EF4-FFF2-40B4-BE49-F238E27FC236}">
                <a16:creationId xmlns:a16="http://schemas.microsoft.com/office/drawing/2014/main" id="{2DD40440-EF37-4E8A-9149-D665BC07EAAA}"/>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3651" t="10690" r="10106" b="18018"/>
          <a:stretch/>
        </p:blipFill>
        <p:spPr bwMode="auto">
          <a:xfrm>
            <a:off x="10452133" y="5931506"/>
            <a:ext cx="1715888" cy="736601"/>
          </a:xfrm>
          <a:prstGeom prst="rect">
            <a:avLst/>
          </a:prstGeom>
          <a:noFill/>
          <a:ln>
            <a:noFill/>
          </a:ln>
          <a:effectLst/>
          <a:extLst>
            <a:ext uri="{909E8E84-426E-40DD-AFC4-6F175D3DCCD1}">
              <a14:hiddenFill xmlns:a14="http://schemas.microsoft.com/office/drawing/2010/main">
                <a:solidFill>
                  <a:srgbClr val="5B9BD5"/>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pic>
      <p:pic>
        <p:nvPicPr>
          <p:cNvPr id="1036" name="Picture 12" descr="symbol-1000px[1]">
            <a:extLst>
              <a:ext uri="{FF2B5EF4-FFF2-40B4-BE49-F238E27FC236}">
                <a16:creationId xmlns:a16="http://schemas.microsoft.com/office/drawing/2014/main" id="{31F72A1E-4A68-4119-BF19-660F697D3C2D}"/>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549657" y="2741170"/>
            <a:ext cx="120650" cy="122238"/>
          </a:xfrm>
          <a:prstGeom prst="rect">
            <a:avLst/>
          </a:prstGeom>
          <a:noFill/>
          <a:ln>
            <a:noFill/>
          </a:ln>
          <a:effectLst/>
          <a:extLst>
            <a:ext uri="{909E8E84-426E-40DD-AFC4-6F175D3DCCD1}">
              <a14:hiddenFill xmlns:a14="http://schemas.microsoft.com/office/drawing/2010/main">
                <a:solidFill>
                  <a:srgbClr val="5B9BD5"/>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pic>
      <p:sp>
        <p:nvSpPr>
          <p:cNvPr id="9" name="Text Box 13">
            <a:extLst>
              <a:ext uri="{FF2B5EF4-FFF2-40B4-BE49-F238E27FC236}">
                <a16:creationId xmlns:a16="http://schemas.microsoft.com/office/drawing/2014/main" id="{892B7EEE-E7D0-4EBA-8AA3-A94E4317DBD0}"/>
              </a:ext>
            </a:extLst>
          </p:cNvPr>
          <p:cNvSpPr txBox="1">
            <a:spLocks noChangeArrowheads="1"/>
          </p:cNvSpPr>
          <p:nvPr/>
        </p:nvSpPr>
        <p:spPr bwMode="auto">
          <a:xfrm>
            <a:off x="4021138" y="6977063"/>
            <a:ext cx="1681162" cy="298450"/>
          </a:xfrm>
          <a:prstGeom prst="rect">
            <a:avLst/>
          </a:prstGeom>
          <a:noFill/>
          <a:ln>
            <a:noFill/>
          </a:ln>
          <a:effectLst/>
          <a:extLst>
            <a:ext uri="{909E8E84-426E-40DD-AFC4-6F175D3DCCD1}">
              <a14:hiddenFill xmlns:a14="http://schemas.microsoft.com/office/drawing/2010/main">
                <a:solidFill>
                  <a:srgbClr val="5B9BD5"/>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txBody>
          <a:bodyPr vert="horz" wrap="square" lIns="36576" tIns="36576" rIns="36576" bIns="36576" numCol="1" anchor="t" anchorCtr="0" compatLnSpc="1">
            <a:prstTxWarp prst="textNoShape">
              <a:avLst/>
            </a:prstTxWarp>
          </a:bodyPr>
          <a:lstStyle/>
          <a:p>
            <a:pPr marL="0" marR="0" lvl="0" indent="0" algn="r" defTabSz="914400" rtl="0" eaLnBrk="0" fontAlgn="base" latinLnBrk="0" hangingPunct="0">
              <a:lnSpc>
                <a:spcPct val="100000"/>
              </a:lnSpc>
              <a:spcBef>
                <a:spcPct val="0"/>
              </a:spcBef>
              <a:spcAft>
                <a:spcPct val="0"/>
              </a:spcAft>
              <a:buClrTx/>
              <a:buSzTx/>
              <a:buFontTx/>
              <a:buNone/>
              <a:tabLst/>
            </a:pPr>
            <a:r>
              <a:rPr kumimoji="0" lang="en-US" altLang="en-US" sz="1800" b="0" i="0" u="none" strike="noStrike" cap="none" normalizeH="0" baseline="0" dirty="0">
                <a:ln>
                  <a:noFill/>
                </a:ln>
                <a:solidFill>
                  <a:srgbClr val="FFFFFF"/>
                </a:solidFill>
                <a:effectLst/>
                <a:latin typeface="Calibri" panose="020F0502020204030204" pitchFamily="34" charset="0"/>
              </a:rPr>
              <a:t>October 2019</a:t>
            </a: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pic>
        <p:nvPicPr>
          <p:cNvPr id="13" name="Picture 12">
            <a:extLst>
              <a:ext uri="{FF2B5EF4-FFF2-40B4-BE49-F238E27FC236}">
                <a16:creationId xmlns:a16="http://schemas.microsoft.com/office/drawing/2014/main" id="{1449350F-305A-4B60-AA52-D90017FE52E4}"/>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600377" y="0"/>
            <a:ext cx="2403934" cy="2323805"/>
          </a:xfrm>
          <a:prstGeom prst="rect">
            <a:avLst/>
          </a:prstGeom>
        </p:spPr>
      </p:pic>
      <p:pic>
        <p:nvPicPr>
          <p:cNvPr id="15" name="Picture 14">
            <a:extLst>
              <a:ext uri="{FF2B5EF4-FFF2-40B4-BE49-F238E27FC236}">
                <a16:creationId xmlns:a16="http://schemas.microsoft.com/office/drawing/2014/main" id="{D8ABEDED-9168-417B-AE25-EAE364D9D4C5}"/>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596809" y="2378422"/>
            <a:ext cx="2411071" cy="2062101"/>
          </a:xfrm>
          <a:prstGeom prst="rect">
            <a:avLst/>
          </a:prstGeom>
        </p:spPr>
      </p:pic>
      <p:pic>
        <p:nvPicPr>
          <p:cNvPr id="18" name="Picture 17">
            <a:extLst>
              <a:ext uri="{FF2B5EF4-FFF2-40B4-BE49-F238E27FC236}">
                <a16:creationId xmlns:a16="http://schemas.microsoft.com/office/drawing/2014/main" id="{E0DEB3D1-0EB5-45EF-9D7D-78EBA123AAE9}"/>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612990" y="4479578"/>
            <a:ext cx="2378877" cy="2378877"/>
          </a:xfrm>
          <a:prstGeom prst="rect">
            <a:avLst/>
          </a:prstGeom>
        </p:spPr>
      </p:pic>
      <p:sp>
        <p:nvSpPr>
          <p:cNvPr id="19" name="Rectangle 18">
            <a:extLst>
              <a:ext uri="{FF2B5EF4-FFF2-40B4-BE49-F238E27FC236}">
                <a16:creationId xmlns:a16="http://schemas.microsoft.com/office/drawing/2014/main" id="{8DBBCB76-BE19-4CEE-A7E2-CD5F573BA176}"/>
              </a:ext>
            </a:extLst>
          </p:cNvPr>
          <p:cNvSpPr/>
          <p:nvPr/>
        </p:nvSpPr>
        <p:spPr>
          <a:xfrm>
            <a:off x="50429" y="304604"/>
            <a:ext cx="2061113" cy="584775"/>
          </a:xfrm>
          <a:prstGeom prst="rect">
            <a:avLst/>
          </a:prstGeom>
        </p:spPr>
        <p:txBody>
          <a:bodyPr wrap="square">
            <a:spAutoFit/>
          </a:bodyPr>
          <a:lstStyle/>
          <a:p>
            <a:pPr marL="114300" lvl="0" eaLnBrk="0" fontAlgn="base" hangingPunct="0">
              <a:spcBef>
                <a:spcPct val="0"/>
              </a:spcBef>
              <a:spcAft>
                <a:spcPct val="0"/>
              </a:spcAft>
            </a:pPr>
            <a:r>
              <a:rPr kumimoji="0" lang="en-US" altLang="en-US" sz="1600" i="0" u="none" strike="noStrike" cap="none" normalizeH="0" baseline="0" dirty="0">
                <a:ln>
                  <a:noFill/>
                </a:ln>
                <a:solidFill>
                  <a:srgbClr val="009999"/>
                </a:solidFill>
                <a:effectLst/>
                <a:latin typeface="Century Gothic" panose="020B0502020202020204" pitchFamily="34" charset="0"/>
              </a:rPr>
              <a:t>Superintendent</a:t>
            </a:r>
          </a:p>
          <a:p>
            <a:pPr marL="114300" lvl="0" eaLnBrk="0" fontAlgn="base" hangingPunct="0">
              <a:spcBef>
                <a:spcPct val="0"/>
              </a:spcBef>
              <a:spcAft>
                <a:spcPct val="0"/>
              </a:spcAft>
            </a:pPr>
            <a:r>
              <a:rPr lang="en-US" altLang="en-US" sz="1600" b="1" dirty="0">
                <a:solidFill>
                  <a:srgbClr val="009999"/>
                </a:solidFill>
                <a:latin typeface="Century Gothic" panose="020B0502020202020204" pitchFamily="34" charset="0"/>
              </a:rPr>
              <a:t>EMPOWERMENT</a:t>
            </a:r>
            <a:endParaRPr kumimoji="0" lang="en-US" altLang="en-US" b="1" i="0" u="none" strike="noStrike" cap="none" normalizeH="0" baseline="0" dirty="0">
              <a:ln>
                <a:noFill/>
              </a:ln>
              <a:effectLst/>
              <a:latin typeface="Century Gothic" panose="020B0502020202020204" pitchFamily="34" charset="0"/>
            </a:endParaRPr>
          </a:p>
        </p:txBody>
      </p:sp>
      <p:sp>
        <p:nvSpPr>
          <p:cNvPr id="20" name="Rectangle 19">
            <a:extLst>
              <a:ext uri="{FF2B5EF4-FFF2-40B4-BE49-F238E27FC236}">
                <a16:creationId xmlns:a16="http://schemas.microsoft.com/office/drawing/2014/main" id="{41722F9B-B5FE-4B9F-973F-F1B5A9453918}"/>
              </a:ext>
            </a:extLst>
          </p:cNvPr>
          <p:cNvSpPr/>
          <p:nvPr/>
        </p:nvSpPr>
        <p:spPr>
          <a:xfrm>
            <a:off x="6062397" y="1157078"/>
            <a:ext cx="1479892" cy="369332"/>
          </a:xfrm>
          <a:prstGeom prst="rect">
            <a:avLst/>
          </a:prstGeom>
        </p:spPr>
        <p:txBody>
          <a:bodyPr wrap="none">
            <a:spAutoFit/>
          </a:bodyPr>
          <a:lstStyle/>
          <a:p>
            <a:pPr marL="114300" lvl="0" algn="ctr" eaLnBrk="0" fontAlgn="base" hangingPunct="0">
              <a:spcBef>
                <a:spcPct val="0"/>
              </a:spcBef>
              <a:spcAft>
                <a:spcPct val="0"/>
              </a:spcAft>
            </a:pPr>
            <a:r>
              <a:rPr lang="en-US" altLang="en-US" b="1" dirty="0">
                <a:solidFill>
                  <a:schemeClr val="bg1"/>
                </a:solidFill>
                <a:latin typeface="Century Gothic" panose="020B0502020202020204" pitchFamily="34" charset="0"/>
              </a:rPr>
              <a:t>Innovation</a:t>
            </a:r>
          </a:p>
        </p:txBody>
      </p:sp>
      <p:sp>
        <p:nvSpPr>
          <p:cNvPr id="21" name="Rectangle 20">
            <a:extLst>
              <a:ext uri="{FF2B5EF4-FFF2-40B4-BE49-F238E27FC236}">
                <a16:creationId xmlns:a16="http://schemas.microsoft.com/office/drawing/2014/main" id="{B34A1778-1AF6-444B-9872-3785445C1C0C}"/>
              </a:ext>
            </a:extLst>
          </p:cNvPr>
          <p:cNvSpPr/>
          <p:nvPr/>
        </p:nvSpPr>
        <p:spPr>
          <a:xfrm>
            <a:off x="5824706" y="3055561"/>
            <a:ext cx="1753518" cy="646331"/>
          </a:xfrm>
          <a:prstGeom prst="rect">
            <a:avLst/>
          </a:prstGeom>
        </p:spPr>
        <p:txBody>
          <a:bodyPr wrap="square">
            <a:spAutoFit/>
          </a:bodyPr>
          <a:lstStyle/>
          <a:p>
            <a:pPr marL="114300" lvl="0" algn="ctr" eaLnBrk="0" fontAlgn="base" hangingPunct="0">
              <a:spcBef>
                <a:spcPct val="0"/>
              </a:spcBef>
              <a:spcAft>
                <a:spcPct val="0"/>
              </a:spcAft>
            </a:pPr>
            <a:r>
              <a:rPr lang="en-US" altLang="en-US" b="1" dirty="0">
                <a:solidFill>
                  <a:schemeClr val="bg1"/>
                </a:solidFill>
                <a:effectLst>
                  <a:outerShdw blurRad="38100" dist="38100" dir="2700000" algn="tl">
                    <a:srgbClr val="000000">
                      <a:alpha val="43137"/>
                    </a:srgbClr>
                  </a:outerShdw>
                </a:effectLst>
                <a:latin typeface="Century Gothic" panose="020B0502020202020204" pitchFamily="34" charset="0"/>
              </a:rPr>
              <a:t>Change Agents</a:t>
            </a:r>
          </a:p>
        </p:txBody>
      </p:sp>
      <p:sp>
        <p:nvSpPr>
          <p:cNvPr id="22" name="Rectangle 21">
            <a:extLst>
              <a:ext uri="{FF2B5EF4-FFF2-40B4-BE49-F238E27FC236}">
                <a16:creationId xmlns:a16="http://schemas.microsoft.com/office/drawing/2014/main" id="{900F19F1-5030-4153-887D-BEB619A3527A}"/>
              </a:ext>
            </a:extLst>
          </p:cNvPr>
          <p:cNvSpPr/>
          <p:nvPr/>
        </p:nvSpPr>
        <p:spPr>
          <a:xfrm>
            <a:off x="5811381" y="5117662"/>
            <a:ext cx="1981925" cy="923330"/>
          </a:xfrm>
          <a:prstGeom prst="rect">
            <a:avLst/>
          </a:prstGeom>
        </p:spPr>
        <p:txBody>
          <a:bodyPr wrap="square">
            <a:spAutoFit/>
          </a:bodyPr>
          <a:lstStyle/>
          <a:p>
            <a:pPr marL="114300" lvl="0" algn="ctr" eaLnBrk="0" fontAlgn="base" hangingPunct="0">
              <a:spcBef>
                <a:spcPct val="0"/>
              </a:spcBef>
              <a:spcAft>
                <a:spcPct val="0"/>
              </a:spcAft>
            </a:pPr>
            <a:r>
              <a:rPr lang="en-US" altLang="en-US" b="1" dirty="0">
                <a:solidFill>
                  <a:schemeClr val="bg1"/>
                </a:solidFill>
                <a:effectLst>
                  <a:outerShdw blurRad="38100" dist="38100" dir="2700000" algn="tl">
                    <a:srgbClr val="000000">
                      <a:alpha val="43137"/>
                    </a:srgbClr>
                  </a:outerShdw>
                </a:effectLst>
                <a:latin typeface="Century Gothic" panose="020B0502020202020204" pitchFamily="34" charset="0"/>
              </a:rPr>
              <a:t>Leaders of Deeper </a:t>
            </a:r>
          </a:p>
          <a:p>
            <a:pPr marL="114300" lvl="0" algn="ctr" eaLnBrk="0" fontAlgn="base" hangingPunct="0">
              <a:spcBef>
                <a:spcPct val="0"/>
              </a:spcBef>
              <a:spcAft>
                <a:spcPct val="0"/>
              </a:spcAft>
            </a:pPr>
            <a:r>
              <a:rPr lang="en-US" altLang="en-US" b="1" dirty="0">
                <a:solidFill>
                  <a:schemeClr val="bg1"/>
                </a:solidFill>
                <a:effectLst>
                  <a:outerShdw blurRad="38100" dist="38100" dir="2700000" algn="tl">
                    <a:srgbClr val="000000">
                      <a:alpha val="43137"/>
                    </a:srgbClr>
                  </a:outerShdw>
                </a:effectLst>
                <a:latin typeface="Century Gothic" panose="020B0502020202020204" pitchFamily="34" charset="0"/>
              </a:rPr>
              <a:t>Learning</a:t>
            </a:r>
            <a:endParaRPr kumimoji="0" lang="en-US" altLang="en-US" b="1" i="0" u="none" strike="noStrike" cap="none" normalizeH="0" baseline="0" dirty="0">
              <a:ln>
                <a:noFill/>
              </a:ln>
              <a:solidFill>
                <a:schemeClr val="bg1"/>
              </a:solidFill>
              <a:effectLst>
                <a:outerShdw blurRad="38100" dist="38100" dir="2700000" algn="tl">
                  <a:srgbClr val="000000">
                    <a:alpha val="43137"/>
                  </a:srgbClr>
                </a:outerShdw>
              </a:effectLst>
              <a:latin typeface="Calibri" panose="020F0502020204030204" pitchFamily="34" charset="0"/>
            </a:endParaRPr>
          </a:p>
        </p:txBody>
      </p:sp>
    </p:spTree>
    <p:extLst>
      <p:ext uri="{BB962C8B-B14F-4D97-AF65-F5344CB8AC3E}">
        <p14:creationId xmlns:p14="http://schemas.microsoft.com/office/powerpoint/2010/main" val="285478749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C19F236D-AD2D-4631-8CBF-9FAD188831B3}"/>
              </a:ext>
            </a:extLst>
          </p:cNvPr>
          <p:cNvSpPr>
            <a:spLocks noGrp="1"/>
          </p:cNvSpPr>
          <p:nvPr>
            <p:ph type="sldNum" sz="quarter" idx="12"/>
          </p:nvPr>
        </p:nvSpPr>
        <p:spPr>
          <a:xfrm>
            <a:off x="8610600" y="6356350"/>
            <a:ext cx="2743200" cy="365125"/>
          </a:xfrm>
        </p:spPr>
        <p:txBody>
          <a:bodyPr/>
          <a:lstStyle/>
          <a:p>
            <a:fld id="{AA3898FD-A684-4A62-A42C-438DA4FE8827}" type="slidenum">
              <a:rPr lang="en-US" smtClean="0"/>
              <a:t>3</a:t>
            </a:fld>
            <a:endParaRPr lang="en-US" dirty="0"/>
          </a:p>
        </p:txBody>
      </p:sp>
      <p:pic>
        <p:nvPicPr>
          <p:cNvPr id="3" name="Picture 2">
            <a:extLst>
              <a:ext uri="{FF2B5EF4-FFF2-40B4-BE49-F238E27FC236}">
                <a16:creationId xmlns:a16="http://schemas.microsoft.com/office/drawing/2014/main" id="{D4118585-6772-4204-9F92-6AF6EC17C2A3}"/>
              </a:ext>
            </a:extLst>
          </p:cNvPr>
          <p:cNvPicPr>
            <a:picLocks noChangeAspect="1"/>
          </p:cNvPicPr>
          <p:nvPr/>
        </p:nvPicPr>
        <p:blipFill rotWithShape="1">
          <a:blip r:embed="rId2">
            <a:extLst>
              <a:ext uri="{28A0092B-C50C-407E-A947-70E740481C1C}">
                <a14:useLocalDpi xmlns:a14="http://schemas.microsoft.com/office/drawing/2010/main" val="0"/>
              </a:ext>
            </a:extLst>
          </a:blip>
          <a:srcRect l="4768" r="129"/>
          <a:stretch/>
        </p:blipFill>
        <p:spPr>
          <a:xfrm>
            <a:off x="-337351" y="0"/>
            <a:ext cx="4891595" cy="6858000"/>
          </a:xfrm>
          <a:prstGeom prst="rect">
            <a:avLst/>
          </a:prstGeom>
          <a:ln>
            <a:noFill/>
          </a:ln>
          <a:effectLst>
            <a:outerShdw blurRad="292100" dist="139700" dir="2700000" algn="tl" rotWithShape="0">
              <a:srgbClr val="333333">
                <a:alpha val="65000"/>
              </a:srgbClr>
            </a:outerShdw>
          </a:effectLst>
        </p:spPr>
      </p:pic>
      <p:sp>
        <p:nvSpPr>
          <p:cNvPr id="4" name="Rectangle 3">
            <a:extLst>
              <a:ext uri="{FF2B5EF4-FFF2-40B4-BE49-F238E27FC236}">
                <a16:creationId xmlns:a16="http://schemas.microsoft.com/office/drawing/2014/main" id="{92D969D3-2793-4968-A25F-695109DAF480}"/>
              </a:ext>
            </a:extLst>
          </p:cNvPr>
          <p:cNvSpPr/>
          <p:nvPr/>
        </p:nvSpPr>
        <p:spPr>
          <a:xfrm rot="16200000" flipV="1">
            <a:off x="3810740" y="1151875"/>
            <a:ext cx="6858001" cy="455424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aphicFrame>
        <p:nvGraphicFramePr>
          <p:cNvPr id="5" name="Diagram 4">
            <a:extLst>
              <a:ext uri="{FF2B5EF4-FFF2-40B4-BE49-F238E27FC236}">
                <a16:creationId xmlns:a16="http://schemas.microsoft.com/office/drawing/2014/main" id="{8A33358C-1E9C-4538-B2F3-CC0CED2EAB01}"/>
              </a:ext>
            </a:extLst>
          </p:cNvPr>
          <p:cNvGraphicFramePr/>
          <p:nvPr>
            <p:extLst>
              <p:ext uri="{D42A27DB-BD31-4B8C-83A1-F6EECF244321}">
                <p14:modId xmlns:p14="http://schemas.microsoft.com/office/powerpoint/2010/main" val="801012959"/>
              </p:ext>
            </p:extLst>
          </p:nvPr>
        </p:nvGraphicFramePr>
        <p:xfrm>
          <a:off x="4350058" y="1233996"/>
          <a:ext cx="7960311" cy="530491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6" name="Rectangle 5">
            <a:extLst>
              <a:ext uri="{FF2B5EF4-FFF2-40B4-BE49-F238E27FC236}">
                <a16:creationId xmlns:a16="http://schemas.microsoft.com/office/drawing/2014/main" id="{456ADE4C-0960-49B0-ACE4-9CA8E7C83A29}"/>
              </a:ext>
            </a:extLst>
          </p:cNvPr>
          <p:cNvSpPr/>
          <p:nvPr/>
        </p:nvSpPr>
        <p:spPr>
          <a:xfrm>
            <a:off x="4554244" y="217203"/>
            <a:ext cx="7637755" cy="892552"/>
          </a:xfrm>
          <a:prstGeom prst="rect">
            <a:avLst/>
          </a:prstGeom>
        </p:spPr>
        <p:txBody>
          <a:bodyPr wrap="square">
            <a:spAutoFit/>
          </a:bodyPr>
          <a:lstStyle/>
          <a:p>
            <a:pPr algn="ctr"/>
            <a:r>
              <a:rPr lang="en-US" sz="2400" dirty="0">
                <a:latin typeface="Century Gothic" panose="020B0502020202020204" pitchFamily="34" charset="0"/>
                <a:ea typeface="Calibri" panose="020F0502020204030204" pitchFamily="34" charset="0"/>
                <a:cs typeface="Times New Roman" panose="02020603050405020304" pitchFamily="18" charset="0"/>
              </a:rPr>
              <a:t>VSLA Collaborative Model</a:t>
            </a:r>
          </a:p>
          <a:p>
            <a:pPr algn="ctr"/>
            <a:r>
              <a:rPr lang="en-US" sz="2800" b="1" dirty="0">
                <a:solidFill>
                  <a:srgbClr val="009999"/>
                </a:solidFill>
                <a:latin typeface="Century Gothic" panose="020B0502020202020204" pitchFamily="34" charset="0"/>
                <a:cs typeface="Times New Roman" panose="02020603050405020304" pitchFamily="18" charset="0"/>
              </a:rPr>
              <a:t>Commonwealth Partners</a:t>
            </a:r>
            <a:endParaRPr lang="en-US" sz="2800" b="1" dirty="0">
              <a:solidFill>
                <a:srgbClr val="009999"/>
              </a:solidFill>
            </a:endParaRPr>
          </a:p>
        </p:txBody>
      </p:sp>
      <p:pic>
        <p:nvPicPr>
          <p:cNvPr id="7" name="Picture 4">
            <a:extLst>
              <a:ext uri="{FF2B5EF4-FFF2-40B4-BE49-F238E27FC236}">
                <a16:creationId xmlns:a16="http://schemas.microsoft.com/office/drawing/2014/main" id="{19BAB4C3-4453-4CC0-B5FA-E0110F0CCC25}"/>
              </a:ext>
            </a:extLst>
          </p:cNvPr>
          <p:cNvPicPr>
            <a:picLocks noChangeAspect="1" noChangeArrowheads="1"/>
          </p:cNvPicPr>
          <p:nvPr/>
        </p:nvPicPr>
        <p:blipFill rotWithShape="1">
          <a:blip r:embed="rId8">
            <a:extLst>
              <a:ext uri="{28A0092B-C50C-407E-A947-70E740481C1C}">
                <a14:useLocalDpi xmlns:a14="http://schemas.microsoft.com/office/drawing/2010/main" val="0"/>
              </a:ext>
            </a:extLst>
          </a:blip>
          <a:srcRect l="13409" t="1034" r="10234" b="4941"/>
          <a:stretch/>
        </p:blipFill>
        <p:spPr bwMode="auto">
          <a:xfrm>
            <a:off x="7435516" y="3037574"/>
            <a:ext cx="1759029" cy="1641578"/>
          </a:xfrm>
          <a:prstGeom prst="rect">
            <a:avLst/>
          </a:prstGeom>
          <a:noFill/>
          <a:ln>
            <a:noFill/>
          </a:ln>
          <a:effectLst/>
          <a:extLst>
            <a:ext uri="{909E8E84-426E-40DD-AFC4-6F175D3DCCD1}">
              <a14:hiddenFill xmlns:a14="http://schemas.microsoft.com/office/drawing/2010/main">
                <a:solidFill>
                  <a:srgbClr val="5B9BD5"/>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pic>
      <p:sp>
        <p:nvSpPr>
          <p:cNvPr id="8" name="Rectangle 7">
            <a:extLst>
              <a:ext uri="{FF2B5EF4-FFF2-40B4-BE49-F238E27FC236}">
                <a16:creationId xmlns:a16="http://schemas.microsoft.com/office/drawing/2014/main" id="{69B39BA2-A9D0-4315-9A06-D1F949252C44}"/>
              </a:ext>
            </a:extLst>
          </p:cNvPr>
          <p:cNvSpPr/>
          <p:nvPr/>
        </p:nvSpPr>
        <p:spPr>
          <a:xfrm rot="1695342">
            <a:off x="7524343" y="2967474"/>
            <a:ext cx="158180" cy="976179"/>
          </a:xfrm>
          <a:prstGeom prst="rect">
            <a:avLst/>
          </a:prstGeom>
          <a:solidFill>
            <a:srgbClr val="0099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8B4C8A23-FDC7-4EE3-870A-B1E0AAEF7BD9}"/>
              </a:ext>
            </a:extLst>
          </p:cNvPr>
          <p:cNvSpPr/>
          <p:nvPr/>
        </p:nvSpPr>
        <p:spPr>
          <a:xfrm rot="19824368">
            <a:off x="7499093" y="3772257"/>
            <a:ext cx="158180" cy="1041654"/>
          </a:xfrm>
          <a:prstGeom prst="rect">
            <a:avLst/>
          </a:prstGeom>
          <a:solidFill>
            <a:srgbClr val="0099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B6573C74-612E-4804-93DA-B093DA5204A5}"/>
              </a:ext>
            </a:extLst>
          </p:cNvPr>
          <p:cNvSpPr/>
          <p:nvPr/>
        </p:nvSpPr>
        <p:spPr>
          <a:xfrm rot="19790963">
            <a:off x="8973532" y="2943803"/>
            <a:ext cx="158180" cy="976179"/>
          </a:xfrm>
          <a:prstGeom prst="rect">
            <a:avLst/>
          </a:prstGeom>
          <a:solidFill>
            <a:srgbClr val="0099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FBE7D29B-2057-440B-AD5D-42C4A1702FB8}"/>
              </a:ext>
            </a:extLst>
          </p:cNvPr>
          <p:cNvSpPr/>
          <p:nvPr/>
        </p:nvSpPr>
        <p:spPr>
          <a:xfrm rot="1695342">
            <a:off x="8987522" y="3813273"/>
            <a:ext cx="158180" cy="1026517"/>
          </a:xfrm>
          <a:prstGeom prst="rect">
            <a:avLst/>
          </a:prstGeom>
          <a:solidFill>
            <a:srgbClr val="0099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DDC0BAD4-FA45-4E83-9613-A2642C246A35}"/>
              </a:ext>
            </a:extLst>
          </p:cNvPr>
          <p:cNvSpPr/>
          <p:nvPr/>
        </p:nvSpPr>
        <p:spPr>
          <a:xfrm rot="5400000">
            <a:off x="8230512" y="4228387"/>
            <a:ext cx="158180" cy="976179"/>
          </a:xfrm>
          <a:prstGeom prst="rect">
            <a:avLst/>
          </a:prstGeom>
          <a:solidFill>
            <a:srgbClr val="0099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21FB4AB4-3505-4A74-BE75-8972B8EDA762}"/>
              </a:ext>
            </a:extLst>
          </p:cNvPr>
          <p:cNvSpPr/>
          <p:nvPr/>
        </p:nvSpPr>
        <p:spPr>
          <a:xfrm rot="5400000">
            <a:off x="8242531" y="2551188"/>
            <a:ext cx="158180" cy="976179"/>
          </a:xfrm>
          <a:prstGeom prst="rect">
            <a:avLst/>
          </a:prstGeom>
          <a:solidFill>
            <a:srgbClr val="0099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58F1086D-00E8-4C42-83BE-79895F6467D8}"/>
              </a:ext>
            </a:extLst>
          </p:cNvPr>
          <p:cNvSpPr/>
          <p:nvPr/>
        </p:nvSpPr>
        <p:spPr>
          <a:xfrm rot="1785630">
            <a:off x="7350663" y="2828683"/>
            <a:ext cx="197389" cy="109364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15AFAF8E-1FFA-4FE0-A90A-E06399251836}"/>
              </a:ext>
            </a:extLst>
          </p:cNvPr>
          <p:cNvSpPr/>
          <p:nvPr/>
        </p:nvSpPr>
        <p:spPr>
          <a:xfrm rot="19794799">
            <a:off x="9119803" y="2746554"/>
            <a:ext cx="190814" cy="123037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A050FA1A-74F0-4F71-A5A6-04B2B23C05DC}"/>
              </a:ext>
            </a:extLst>
          </p:cNvPr>
          <p:cNvSpPr/>
          <p:nvPr/>
        </p:nvSpPr>
        <p:spPr>
          <a:xfrm rot="1778325">
            <a:off x="9238109" y="4255294"/>
            <a:ext cx="152367" cy="66249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D9AD05F7-F00D-43E2-9EF1-56C45DA6853D}"/>
              </a:ext>
            </a:extLst>
          </p:cNvPr>
          <p:cNvSpPr/>
          <p:nvPr/>
        </p:nvSpPr>
        <p:spPr>
          <a:xfrm rot="1704229">
            <a:off x="9123170" y="3834527"/>
            <a:ext cx="187365" cy="113635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a:extLst>
              <a:ext uri="{FF2B5EF4-FFF2-40B4-BE49-F238E27FC236}">
                <a16:creationId xmlns:a16="http://schemas.microsoft.com/office/drawing/2014/main" id="{4D175C87-89C7-4CE4-9A58-C7A4289BD546}"/>
              </a:ext>
            </a:extLst>
          </p:cNvPr>
          <p:cNvSpPr/>
          <p:nvPr/>
        </p:nvSpPr>
        <p:spPr>
          <a:xfrm rot="19800411">
            <a:off x="7366521" y="3829005"/>
            <a:ext cx="192161" cy="119669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a:extLst>
              <a:ext uri="{FF2B5EF4-FFF2-40B4-BE49-F238E27FC236}">
                <a16:creationId xmlns:a16="http://schemas.microsoft.com/office/drawing/2014/main" id="{236D7828-BDB7-47A7-9268-D338527D3D95}"/>
              </a:ext>
            </a:extLst>
          </p:cNvPr>
          <p:cNvSpPr/>
          <p:nvPr/>
        </p:nvSpPr>
        <p:spPr>
          <a:xfrm rot="19784685">
            <a:off x="9278266" y="2925783"/>
            <a:ext cx="152367" cy="66249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a:extLst>
              <a:ext uri="{FF2B5EF4-FFF2-40B4-BE49-F238E27FC236}">
                <a16:creationId xmlns:a16="http://schemas.microsoft.com/office/drawing/2014/main" id="{26788B67-E524-4AFC-AF0B-739D4A192DD0}"/>
              </a:ext>
            </a:extLst>
          </p:cNvPr>
          <p:cNvSpPr/>
          <p:nvPr/>
        </p:nvSpPr>
        <p:spPr>
          <a:xfrm rot="1778325">
            <a:off x="7270228" y="2880875"/>
            <a:ext cx="152367" cy="66249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2" name="Picture 8">
            <a:extLst>
              <a:ext uri="{FF2B5EF4-FFF2-40B4-BE49-F238E27FC236}">
                <a16:creationId xmlns:a16="http://schemas.microsoft.com/office/drawing/2014/main" id="{2C386798-79D8-4C4B-B828-FFF39E273087}"/>
              </a:ext>
            </a:extLst>
          </p:cNvPr>
          <p:cNvPicPr>
            <a:picLocks noChangeAspect="1" noChangeArrowheads="1"/>
          </p:cNvPicPr>
          <p:nvPr/>
        </p:nvPicPr>
        <p:blipFill rotWithShape="1">
          <a:blip r:embed="rId9">
            <a:extLst>
              <a:ext uri="{28A0092B-C50C-407E-A947-70E740481C1C}">
                <a14:useLocalDpi xmlns:a14="http://schemas.microsoft.com/office/drawing/2010/main" val="0"/>
              </a:ext>
            </a:extLst>
          </a:blip>
          <a:srcRect l="3651" t="10690" r="10106" b="18018"/>
          <a:stretch/>
        </p:blipFill>
        <p:spPr bwMode="auto">
          <a:xfrm>
            <a:off x="10445193" y="5928528"/>
            <a:ext cx="1722828" cy="739580"/>
          </a:xfrm>
          <a:prstGeom prst="rect">
            <a:avLst/>
          </a:prstGeom>
          <a:noFill/>
          <a:ln>
            <a:noFill/>
          </a:ln>
          <a:effectLst/>
          <a:extLst>
            <a:ext uri="{909E8E84-426E-40DD-AFC4-6F175D3DCCD1}">
              <a14:hiddenFill xmlns:a14="http://schemas.microsoft.com/office/drawing/2010/main">
                <a:solidFill>
                  <a:srgbClr val="5B9BD5"/>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pic>
    </p:spTree>
    <p:extLst>
      <p:ext uri="{BB962C8B-B14F-4D97-AF65-F5344CB8AC3E}">
        <p14:creationId xmlns:p14="http://schemas.microsoft.com/office/powerpoint/2010/main" val="295004141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F29494DC-666D-43BE-8EBF-D6944685C142}"/>
              </a:ext>
            </a:extLst>
          </p:cNvPr>
          <p:cNvSpPr/>
          <p:nvPr/>
        </p:nvSpPr>
        <p:spPr>
          <a:xfrm>
            <a:off x="609110" y="2097968"/>
            <a:ext cx="6096000" cy="400110"/>
          </a:xfrm>
          <a:prstGeom prst="rect">
            <a:avLst/>
          </a:prstGeom>
        </p:spPr>
        <p:txBody>
          <a:bodyPr>
            <a:spAutoFit/>
          </a:bodyPr>
          <a:lstStyle/>
          <a:p>
            <a:pPr marL="284163"/>
            <a:endParaRPr lang="en-US" sz="2000" dirty="0">
              <a:solidFill>
                <a:srgbClr val="800000"/>
              </a:solidFill>
              <a:latin typeface="Century Gothic" panose="020B0502020202020204" pitchFamily="34" charset="0"/>
            </a:endParaRPr>
          </a:p>
        </p:txBody>
      </p:sp>
      <p:pic>
        <p:nvPicPr>
          <p:cNvPr id="9" name="Picture 8">
            <a:extLst>
              <a:ext uri="{FF2B5EF4-FFF2-40B4-BE49-F238E27FC236}">
                <a16:creationId xmlns:a16="http://schemas.microsoft.com/office/drawing/2014/main" id="{11D496F8-56F7-470E-9868-6DA300166249}"/>
              </a:ext>
            </a:extLst>
          </p:cNvPr>
          <p:cNvPicPr>
            <a:picLocks noChangeAspect="1"/>
          </p:cNvPicPr>
          <p:nvPr/>
        </p:nvPicPr>
        <p:blipFill rotWithShape="1">
          <a:blip r:embed="rId2">
            <a:extLst>
              <a:ext uri="{28A0092B-C50C-407E-A947-70E740481C1C}">
                <a14:useLocalDpi xmlns:a14="http://schemas.microsoft.com/office/drawing/2010/main" val="0"/>
              </a:ext>
            </a:extLst>
          </a:blip>
          <a:srcRect l="2492" t="25204" r="2582" b="1376"/>
          <a:stretch/>
        </p:blipFill>
        <p:spPr>
          <a:xfrm>
            <a:off x="2066719" y="1293383"/>
            <a:ext cx="3420141" cy="2250077"/>
          </a:xfrm>
          <a:prstGeom prst="rect">
            <a:avLst/>
          </a:prstGeom>
        </p:spPr>
      </p:pic>
      <p:sp>
        <p:nvSpPr>
          <p:cNvPr id="10" name="Rectangle 9">
            <a:extLst>
              <a:ext uri="{FF2B5EF4-FFF2-40B4-BE49-F238E27FC236}">
                <a16:creationId xmlns:a16="http://schemas.microsoft.com/office/drawing/2014/main" id="{9098F21E-FD25-48DC-94CA-2B453E8EEBA2}"/>
              </a:ext>
            </a:extLst>
          </p:cNvPr>
          <p:cNvSpPr/>
          <p:nvPr/>
        </p:nvSpPr>
        <p:spPr>
          <a:xfrm>
            <a:off x="0" y="564802"/>
            <a:ext cx="4360985" cy="93906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71450"/>
            <a:endParaRPr lang="en-US" sz="1400" dirty="0">
              <a:solidFill>
                <a:schemeClr val="tx1"/>
              </a:solidFill>
              <a:latin typeface="Century Gothic" panose="020B0502020202020204" pitchFamily="34" charset="0"/>
            </a:endParaRPr>
          </a:p>
        </p:txBody>
      </p:sp>
      <p:sp>
        <p:nvSpPr>
          <p:cNvPr id="11" name="Rectangle 10">
            <a:extLst>
              <a:ext uri="{FF2B5EF4-FFF2-40B4-BE49-F238E27FC236}">
                <a16:creationId xmlns:a16="http://schemas.microsoft.com/office/drawing/2014/main" id="{43C2AC52-87DE-40BF-AA57-F5EC1FF056D3}"/>
              </a:ext>
            </a:extLst>
          </p:cNvPr>
          <p:cNvSpPr/>
          <p:nvPr/>
        </p:nvSpPr>
        <p:spPr>
          <a:xfrm>
            <a:off x="1" y="327153"/>
            <a:ext cx="12191999" cy="856516"/>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71450" algn="ctr"/>
            <a:r>
              <a:rPr lang="en-US" sz="4400" dirty="0">
                <a:solidFill>
                  <a:srgbClr val="009999"/>
                </a:solidFill>
                <a:latin typeface="Century Gothic" panose="020B0502020202020204" pitchFamily="34" charset="0"/>
              </a:rPr>
              <a:t>Profiles</a:t>
            </a:r>
            <a:endParaRPr lang="en-US" sz="4400" b="1" dirty="0">
              <a:solidFill>
                <a:srgbClr val="009999"/>
              </a:solidFill>
              <a:latin typeface="Century Gothic" panose="020B0502020202020204" pitchFamily="34" charset="0"/>
            </a:endParaRPr>
          </a:p>
        </p:txBody>
      </p:sp>
      <p:sp>
        <p:nvSpPr>
          <p:cNvPr id="14" name="Slide Number Placeholder 1">
            <a:extLst>
              <a:ext uri="{FF2B5EF4-FFF2-40B4-BE49-F238E27FC236}">
                <a16:creationId xmlns:a16="http://schemas.microsoft.com/office/drawing/2014/main" id="{454A23E8-3802-41BE-AA22-00619B9C0E1C}"/>
              </a:ext>
            </a:extLst>
          </p:cNvPr>
          <p:cNvSpPr>
            <a:spLocks noGrp="1"/>
          </p:cNvSpPr>
          <p:nvPr>
            <p:ph type="sldNum" sz="quarter" idx="12"/>
          </p:nvPr>
        </p:nvSpPr>
        <p:spPr>
          <a:xfrm>
            <a:off x="8610600" y="6356350"/>
            <a:ext cx="2743200" cy="365125"/>
          </a:xfrm>
        </p:spPr>
        <p:txBody>
          <a:bodyPr/>
          <a:lstStyle/>
          <a:p>
            <a:fld id="{AA3898FD-A684-4A62-A42C-438DA4FE8827}" type="slidenum">
              <a:rPr lang="en-US" smtClean="0"/>
              <a:t>4</a:t>
            </a:fld>
            <a:endParaRPr lang="en-US" dirty="0"/>
          </a:p>
        </p:txBody>
      </p:sp>
      <p:sp>
        <p:nvSpPr>
          <p:cNvPr id="6" name="Arrow: Right 5">
            <a:extLst>
              <a:ext uri="{FF2B5EF4-FFF2-40B4-BE49-F238E27FC236}">
                <a16:creationId xmlns:a16="http://schemas.microsoft.com/office/drawing/2014/main" id="{DA0666E2-DF26-4A43-A4B0-024DB852736A}"/>
              </a:ext>
            </a:extLst>
          </p:cNvPr>
          <p:cNvSpPr/>
          <p:nvPr/>
        </p:nvSpPr>
        <p:spPr>
          <a:xfrm>
            <a:off x="6213079" y="1114174"/>
            <a:ext cx="2306423" cy="2116858"/>
          </a:xfrm>
          <a:prstGeom prst="rightArrow">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dirty="0">
                <a:solidFill>
                  <a:schemeClr val="tx1"/>
                </a:solidFill>
              </a:rPr>
              <a:t>Profile of a </a:t>
            </a:r>
          </a:p>
          <a:p>
            <a:pPr algn="ctr"/>
            <a:r>
              <a:rPr lang="en-US" sz="1600" b="1" dirty="0">
                <a:solidFill>
                  <a:schemeClr val="tx1"/>
                </a:solidFill>
              </a:rPr>
              <a:t>Virginia </a:t>
            </a:r>
          </a:p>
          <a:p>
            <a:pPr algn="ctr"/>
            <a:r>
              <a:rPr lang="en-US" sz="1600" b="1" cap="all" dirty="0">
                <a:solidFill>
                  <a:schemeClr val="tx1"/>
                </a:solidFill>
              </a:rPr>
              <a:t>Leader</a:t>
            </a:r>
          </a:p>
        </p:txBody>
      </p:sp>
      <p:sp>
        <p:nvSpPr>
          <p:cNvPr id="7" name="Oval 6">
            <a:extLst>
              <a:ext uri="{FF2B5EF4-FFF2-40B4-BE49-F238E27FC236}">
                <a16:creationId xmlns:a16="http://schemas.microsoft.com/office/drawing/2014/main" id="{68D81133-4F2A-45CB-843D-8EE134DC0657}"/>
              </a:ext>
            </a:extLst>
          </p:cNvPr>
          <p:cNvSpPr/>
          <p:nvPr/>
        </p:nvSpPr>
        <p:spPr>
          <a:xfrm>
            <a:off x="8289092" y="2998733"/>
            <a:ext cx="3902908" cy="447514"/>
          </a:xfrm>
          <a:prstGeom prst="ellipse">
            <a:avLst/>
          </a:prstGeom>
          <a:solidFill>
            <a:srgbClr val="57D3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30" name="Diagram 29">
            <a:extLst>
              <a:ext uri="{FF2B5EF4-FFF2-40B4-BE49-F238E27FC236}">
                <a16:creationId xmlns:a16="http://schemas.microsoft.com/office/drawing/2014/main" id="{21159919-1B6C-4B15-AE57-AC15092EE90C}"/>
              </a:ext>
            </a:extLst>
          </p:cNvPr>
          <p:cNvGraphicFramePr/>
          <p:nvPr>
            <p:extLst>
              <p:ext uri="{D42A27DB-BD31-4B8C-83A1-F6EECF244321}">
                <p14:modId xmlns:p14="http://schemas.microsoft.com/office/powerpoint/2010/main" val="2457553683"/>
              </p:ext>
            </p:extLst>
          </p:nvPr>
        </p:nvGraphicFramePr>
        <p:xfrm>
          <a:off x="8610599" y="860146"/>
          <a:ext cx="3497665" cy="247564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36" name="Oval 35">
            <a:extLst>
              <a:ext uri="{FF2B5EF4-FFF2-40B4-BE49-F238E27FC236}">
                <a16:creationId xmlns:a16="http://schemas.microsoft.com/office/drawing/2014/main" id="{0CDE796B-A059-4EAC-851C-A98CA96D7991}"/>
              </a:ext>
            </a:extLst>
          </p:cNvPr>
          <p:cNvSpPr/>
          <p:nvPr/>
        </p:nvSpPr>
        <p:spPr>
          <a:xfrm>
            <a:off x="8289092" y="5566048"/>
            <a:ext cx="3878928" cy="569067"/>
          </a:xfrm>
          <a:prstGeom prst="ellipse">
            <a:avLst/>
          </a:prstGeom>
          <a:solidFill>
            <a:srgbClr val="57D3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37" name="Diagram 36">
            <a:extLst>
              <a:ext uri="{FF2B5EF4-FFF2-40B4-BE49-F238E27FC236}">
                <a16:creationId xmlns:a16="http://schemas.microsoft.com/office/drawing/2014/main" id="{5C5C2387-038B-468F-9B09-613306155C58}"/>
              </a:ext>
            </a:extLst>
          </p:cNvPr>
          <p:cNvGraphicFramePr/>
          <p:nvPr>
            <p:extLst>
              <p:ext uri="{D42A27DB-BD31-4B8C-83A1-F6EECF244321}">
                <p14:modId xmlns:p14="http://schemas.microsoft.com/office/powerpoint/2010/main" val="1049777703"/>
              </p:ext>
            </p:extLst>
          </p:nvPr>
        </p:nvGraphicFramePr>
        <p:xfrm>
          <a:off x="8610600" y="3760770"/>
          <a:ext cx="3497665" cy="2301815"/>
        </p:xfrm>
        <a:graphic>
          <a:graphicData uri="http://schemas.openxmlformats.org/drawingml/2006/diagram">
            <dgm:relIds xmlns:dgm="http://schemas.openxmlformats.org/drawingml/2006/diagram" xmlns:r="http://schemas.openxmlformats.org/officeDocument/2006/relationships" r:dm="rId8" r:lo="rId9" r:qs="rId10" r:cs="rId11"/>
          </a:graphicData>
        </a:graphic>
      </p:graphicFrame>
      <p:pic>
        <p:nvPicPr>
          <p:cNvPr id="38" name="Picture 8">
            <a:extLst>
              <a:ext uri="{FF2B5EF4-FFF2-40B4-BE49-F238E27FC236}">
                <a16:creationId xmlns:a16="http://schemas.microsoft.com/office/drawing/2014/main" id="{FB628E01-8624-4D01-AF70-D858A4415344}"/>
              </a:ext>
            </a:extLst>
          </p:cNvPr>
          <p:cNvPicPr>
            <a:picLocks noChangeAspect="1" noChangeArrowheads="1"/>
          </p:cNvPicPr>
          <p:nvPr/>
        </p:nvPicPr>
        <p:blipFill rotWithShape="1">
          <a:blip r:embed="rId13">
            <a:extLst>
              <a:ext uri="{28A0092B-C50C-407E-A947-70E740481C1C}">
                <a14:useLocalDpi xmlns:a14="http://schemas.microsoft.com/office/drawing/2010/main" val="0"/>
              </a:ext>
            </a:extLst>
          </a:blip>
          <a:srcRect l="3651" t="10690" r="10106" b="18018"/>
          <a:stretch/>
        </p:blipFill>
        <p:spPr bwMode="auto">
          <a:xfrm>
            <a:off x="10421785" y="5918480"/>
            <a:ext cx="1746235" cy="749628"/>
          </a:xfrm>
          <a:prstGeom prst="rect">
            <a:avLst/>
          </a:prstGeom>
          <a:noFill/>
          <a:ln>
            <a:noFill/>
          </a:ln>
          <a:effectLst/>
          <a:extLst>
            <a:ext uri="{909E8E84-426E-40DD-AFC4-6F175D3DCCD1}">
              <a14:hiddenFill xmlns:a14="http://schemas.microsoft.com/office/drawing/2010/main">
                <a:solidFill>
                  <a:srgbClr val="5B9BD5"/>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pic>
      <p:sp>
        <p:nvSpPr>
          <p:cNvPr id="39" name="Arrow: Right 38">
            <a:extLst>
              <a:ext uri="{FF2B5EF4-FFF2-40B4-BE49-F238E27FC236}">
                <a16:creationId xmlns:a16="http://schemas.microsoft.com/office/drawing/2014/main" id="{DC02FF2F-CCAC-42A0-BF49-1641F486A04A}"/>
              </a:ext>
            </a:extLst>
          </p:cNvPr>
          <p:cNvSpPr/>
          <p:nvPr/>
        </p:nvSpPr>
        <p:spPr>
          <a:xfrm>
            <a:off x="6239888" y="3880705"/>
            <a:ext cx="2306422" cy="2061943"/>
          </a:xfrm>
          <a:prstGeom prst="rightArrow">
            <a:avLst/>
          </a:prstGeom>
          <a:solidFill>
            <a:srgbClr val="0099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dirty="0">
                <a:solidFill>
                  <a:schemeClr val="tx1"/>
                </a:solidFill>
              </a:rPr>
              <a:t>Profile of a </a:t>
            </a:r>
          </a:p>
          <a:p>
            <a:pPr algn="ctr"/>
            <a:r>
              <a:rPr lang="en-US" sz="1600" b="1" dirty="0">
                <a:solidFill>
                  <a:schemeClr val="tx1"/>
                </a:solidFill>
              </a:rPr>
              <a:t>Virginia </a:t>
            </a:r>
            <a:r>
              <a:rPr lang="en-US" sz="1600" b="1" cap="all" dirty="0">
                <a:solidFill>
                  <a:schemeClr val="tx1"/>
                </a:solidFill>
              </a:rPr>
              <a:t>Educator</a:t>
            </a:r>
          </a:p>
        </p:txBody>
      </p:sp>
      <p:sp>
        <p:nvSpPr>
          <p:cNvPr id="41" name="Arrow: Right 40">
            <a:extLst>
              <a:ext uri="{FF2B5EF4-FFF2-40B4-BE49-F238E27FC236}">
                <a16:creationId xmlns:a16="http://schemas.microsoft.com/office/drawing/2014/main" id="{B9A3106F-FFAB-46B2-A1D1-40E0DCA229C1}"/>
              </a:ext>
            </a:extLst>
          </p:cNvPr>
          <p:cNvSpPr/>
          <p:nvPr/>
        </p:nvSpPr>
        <p:spPr>
          <a:xfrm>
            <a:off x="121595" y="1124206"/>
            <a:ext cx="2306423" cy="2116858"/>
          </a:xfrm>
          <a:prstGeom prst="rightArrow">
            <a:avLst/>
          </a:prstGeom>
          <a:solidFill>
            <a:srgbClr val="0099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dirty="0">
                <a:solidFill>
                  <a:schemeClr val="tx1"/>
                </a:solidFill>
              </a:rPr>
              <a:t>Profile of a </a:t>
            </a:r>
          </a:p>
          <a:p>
            <a:pPr algn="ctr"/>
            <a:r>
              <a:rPr lang="en-US" sz="1600" b="1" dirty="0">
                <a:solidFill>
                  <a:schemeClr val="tx1"/>
                </a:solidFill>
              </a:rPr>
              <a:t>Virginia </a:t>
            </a:r>
          </a:p>
          <a:p>
            <a:pPr algn="ctr"/>
            <a:r>
              <a:rPr lang="en-US" sz="1600" b="1" cap="all" dirty="0">
                <a:solidFill>
                  <a:schemeClr val="tx1"/>
                </a:solidFill>
              </a:rPr>
              <a:t>Graduate</a:t>
            </a:r>
          </a:p>
        </p:txBody>
      </p:sp>
      <p:sp>
        <p:nvSpPr>
          <p:cNvPr id="42" name="Arrow: Right 41">
            <a:extLst>
              <a:ext uri="{FF2B5EF4-FFF2-40B4-BE49-F238E27FC236}">
                <a16:creationId xmlns:a16="http://schemas.microsoft.com/office/drawing/2014/main" id="{0C19C2DA-4334-4977-86D9-E0E27D9CF97B}"/>
              </a:ext>
            </a:extLst>
          </p:cNvPr>
          <p:cNvSpPr/>
          <p:nvPr/>
        </p:nvSpPr>
        <p:spPr>
          <a:xfrm>
            <a:off x="121596" y="3880705"/>
            <a:ext cx="2306423" cy="2116858"/>
          </a:xfrm>
          <a:prstGeom prst="rightArrow">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dirty="0">
                <a:solidFill>
                  <a:schemeClr val="tx1"/>
                </a:solidFill>
              </a:rPr>
              <a:t>Profile of a </a:t>
            </a:r>
          </a:p>
          <a:p>
            <a:pPr algn="ctr"/>
            <a:r>
              <a:rPr lang="en-US" sz="1600" b="1" dirty="0">
                <a:solidFill>
                  <a:schemeClr val="tx1"/>
                </a:solidFill>
              </a:rPr>
              <a:t>Virginia </a:t>
            </a:r>
          </a:p>
          <a:p>
            <a:pPr algn="ctr"/>
            <a:r>
              <a:rPr lang="en-US" sz="1600" b="1" cap="all" dirty="0">
                <a:solidFill>
                  <a:schemeClr val="tx1"/>
                </a:solidFill>
              </a:rPr>
              <a:t>Classroom</a:t>
            </a:r>
          </a:p>
        </p:txBody>
      </p:sp>
      <p:sp>
        <p:nvSpPr>
          <p:cNvPr id="44" name="Oval 43">
            <a:extLst>
              <a:ext uri="{FF2B5EF4-FFF2-40B4-BE49-F238E27FC236}">
                <a16:creationId xmlns:a16="http://schemas.microsoft.com/office/drawing/2014/main" id="{656BE8E9-F918-4EB7-B85C-75FFE15FE4A8}"/>
              </a:ext>
            </a:extLst>
          </p:cNvPr>
          <p:cNvSpPr/>
          <p:nvPr/>
        </p:nvSpPr>
        <p:spPr>
          <a:xfrm>
            <a:off x="2201563" y="5600855"/>
            <a:ext cx="3878928" cy="569067"/>
          </a:xfrm>
          <a:prstGeom prst="ellipse">
            <a:avLst/>
          </a:prstGeom>
          <a:solidFill>
            <a:srgbClr val="57D3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45" name="Diagram 44">
            <a:extLst>
              <a:ext uri="{FF2B5EF4-FFF2-40B4-BE49-F238E27FC236}">
                <a16:creationId xmlns:a16="http://schemas.microsoft.com/office/drawing/2014/main" id="{95B0905F-CDC7-4CCE-AB53-CA2E8F413BA9}"/>
              </a:ext>
            </a:extLst>
          </p:cNvPr>
          <p:cNvGraphicFramePr/>
          <p:nvPr>
            <p:extLst>
              <p:ext uri="{D42A27DB-BD31-4B8C-83A1-F6EECF244321}">
                <p14:modId xmlns:p14="http://schemas.microsoft.com/office/powerpoint/2010/main" val="3207124847"/>
              </p:ext>
            </p:extLst>
          </p:nvPr>
        </p:nvGraphicFramePr>
        <p:xfrm>
          <a:off x="2507718" y="3659472"/>
          <a:ext cx="3387250" cy="2475643"/>
        </p:xfrm>
        <a:graphic>
          <a:graphicData uri="http://schemas.openxmlformats.org/drawingml/2006/diagram">
            <dgm:relIds xmlns:dgm="http://schemas.openxmlformats.org/drawingml/2006/diagram" xmlns:r="http://schemas.openxmlformats.org/officeDocument/2006/relationships" r:dm="rId14" r:lo="rId15" r:qs="rId16" r:cs="rId17"/>
          </a:graphicData>
        </a:graphic>
      </p:graphicFrame>
    </p:spTree>
    <p:extLst>
      <p:ext uri="{BB962C8B-B14F-4D97-AF65-F5344CB8AC3E}">
        <p14:creationId xmlns:p14="http://schemas.microsoft.com/office/powerpoint/2010/main" val="167812478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Flowchart: Magnetic Disk 5">
            <a:extLst>
              <a:ext uri="{FF2B5EF4-FFF2-40B4-BE49-F238E27FC236}">
                <a16:creationId xmlns:a16="http://schemas.microsoft.com/office/drawing/2014/main" id="{29C6C916-9875-47B7-AE70-7FE3F2105551}"/>
              </a:ext>
            </a:extLst>
          </p:cNvPr>
          <p:cNvSpPr/>
          <p:nvPr/>
        </p:nvSpPr>
        <p:spPr>
          <a:xfrm>
            <a:off x="209724" y="5323980"/>
            <a:ext cx="11761365" cy="1378823"/>
          </a:xfrm>
          <a:prstGeom prst="flowChartMagneticDisk">
            <a:avLst/>
          </a:prstGeom>
          <a:solidFill>
            <a:srgbClr val="00999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B6648DE8-50FE-4385-A387-37C3A628F202}"/>
              </a:ext>
            </a:extLst>
          </p:cNvPr>
          <p:cNvSpPr/>
          <p:nvPr/>
        </p:nvSpPr>
        <p:spPr>
          <a:xfrm>
            <a:off x="886749" y="404234"/>
            <a:ext cx="10407316" cy="954107"/>
          </a:xfrm>
          <a:prstGeom prst="rect">
            <a:avLst/>
          </a:prstGeom>
        </p:spPr>
        <p:txBody>
          <a:bodyPr wrap="square">
            <a:spAutoFit/>
          </a:bodyPr>
          <a:lstStyle/>
          <a:p>
            <a:pPr algn="ctr"/>
            <a:r>
              <a:rPr lang="en-US" sz="2000" dirty="0"/>
              <a:t>Virginia Superintendents’ Leadership Academy</a:t>
            </a:r>
          </a:p>
          <a:p>
            <a:pPr algn="ctr"/>
            <a:r>
              <a:rPr lang="en-US" sz="3600" cap="all" dirty="0">
                <a:solidFill>
                  <a:srgbClr val="009999"/>
                </a:solidFill>
              </a:rPr>
              <a:t>Delivery Framework</a:t>
            </a:r>
          </a:p>
        </p:txBody>
      </p:sp>
      <p:sp>
        <p:nvSpPr>
          <p:cNvPr id="9" name="Rectangle 8">
            <a:extLst>
              <a:ext uri="{FF2B5EF4-FFF2-40B4-BE49-F238E27FC236}">
                <a16:creationId xmlns:a16="http://schemas.microsoft.com/office/drawing/2014/main" id="{FA014C6B-CDB2-4CD0-B641-FB6C1F84E3C9}"/>
              </a:ext>
            </a:extLst>
          </p:cNvPr>
          <p:cNvSpPr/>
          <p:nvPr/>
        </p:nvSpPr>
        <p:spPr>
          <a:xfrm>
            <a:off x="90882" y="5756262"/>
            <a:ext cx="12191998" cy="584775"/>
          </a:xfrm>
          <a:prstGeom prst="rect">
            <a:avLst/>
          </a:prstGeom>
          <a:noFill/>
        </p:spPr>
        <p:txBody>
          <a:bodyPr wrap="square">
            <a:spAutoFit/>
          </a:bodyPr>
          <a:lstStyle/>
          <a:p>
            <a:pPr algn="ctr"/>
            <a:r>
              <a:rPr lang="en-US" sz="3200" cap="all" dirty="0"/>
              <a:t>Innovation</a:t>
            </a:r>
            <a:r>
              <a:rPr lang="en-US" sz="3200" cap="all" dirty="0">
                <a:solidFill>
                  <a:srgbClr val="009999"/>
                </a:solidFill>
              </a:rPr>
              <a:t> </a:t>
            </a:r>
            <a:r>
              <a:rPr lang="en-US" sz="3200" cap="all" dirty="0">
                <a:solidFill>
                  <a:schemeClr val="bg1"/>
                </a:solidFill>
                <a:latin typeface="Times New Roman" panose="02020603050405020304" pitchFamily="18" charset="0"/>
                <a:cs typeface="Times New Roman" panose="02020603050405020304" pitchFamily="18" charset="0"/>
              </a:rPr>
              <a:t>▪</a:t>
            </a:r>
            <a:r>
              <a:rPr lang="en-US" sz="3200" cap="all" dirty="0">
                <a:solidFill>
                  <a:srgbClr val="009999"/>
                </a:solidFill>
              </a:rPr>
              <a:t> </a:t>
            </a:r>
            <a:r>
              <a:rPr lang="en-US" sz="3200" cap="all" dirty="0"/>
              <a:t>change agents </a:t>
            </a:r>
            <a:r>
              <a:rPr lang="en-US" sz="3200" cap="all" dirty="0">
                <a:solidFill>
                  <a:schemeClr val="bg1"/>
                </a:solidFill>
                <a:latin typeface="Times New Roman" panose="02020603050405020304" pitchFamily="18" charset="0"/>
                <a:cs typeface="Times New Roman" panose="02020603050405020304" pitchFamily="18" charset="0"/>
              </a:rPr>
              <a:t>▪</a:t>
            </a:r>
            <a:r>
              <a:rPr lang="en-US" sz="3200" cap="all" dirty="0">
                <a:solidFill>
                  <a:srgbClr val="009999"/>
                </a:solidFill>
                <a:latin typeface="Times New Roman" panose="02020603050405020304" pitchFamily="18" charset="0"/>
                <a:cs typeface="Times New Roman" panose="02020603050405020304" pitchFamily="18" charset="0"/>
              </a:rPr>
              <a:t> </a:t>
            </a:r>
            <a:r>
              <a:rPr lang="en-US" sz="3200" cap="all" dirty="0"/>
              <a:t>Deeper learning</a:t>
            </a:r>
            <a:endParaRPr lang="en-US" sz="3200" dirty="0"/>
          </a:p>
        </p:txBody>
      </p:sp>
      <p:pic>
        <p:nvPicPr>
          <p:cNvPr id="11" name="Picture 8">
            <a:extLst>
              <a:ext uri="{FF2B5EF4-FFF2-40B4-BE49-F238E27FC236}">
                <a16:creationId xmlns:a16="http://schemas.microsoft.com/office/drawing/2014/main" id="{B9B0E8E6-4EE2-43D1-B53C-0D8E2BB7CC18}"/>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3651" t="10690" r="10106" b="18018"/>
          <a:stretch/>
        </p:blipFill>
        <p:spPr bwMode="auto">
          <a:xfrm>
            <a:off x="10330667" y="5879364"/>
            <a:ext cx="1837354" cy="788744"/>
          </a:xfrm>
          <a:prstGeom prst="rect">
            <a:avLst/>
          </a:prstGeom>
          <a:noFill/>
          <a:ln>
            <a:noFill/>
          </a:ln>
          <a:effectLst/>
          <a:extLst>
            <a:ext uri="{909E8E84-426E-40DD-AFC4-6F175D3DCCD1}">
              <a14:hiddenFill xmlns:a14="http://schemas.microsoft.com/office/drawing/2010/main">
                <a:solidFill>
                  <a:srgbClr val="5B9BD5"/>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pic>
      <p:sp>
        <p:nvSpPr>
          <p:cNvPr id="14" name="Flowchart: Magnetic Disk 13">
            <a:extLst>
              <a:ext uri="{FF2B5EF4-FFF2-40B4-BE49-F238E27FC236}">
                <a16:creationId xmlns:a16="http://schemas.microsoft.com/office/drawing/2014/main" id="{A40D2C1F-4A8B-49C5-8E7E-38AC92B61B08}"/>
              </a:ext>
            </a:extLst>
          </p:cNvPr>
          <p:cNvSpPr/>
          <p:nvPr/>
        </p:nvSpPr>
        <p:spPr>
          <a:xfrm>
            <a:off x="1788846" y="4721962"/>
            <a:ext cx="8796067" cy="939265"/>
          </a:xfrm>
          <a:prstGeom prst="flowChartMagneticDisk">
            <a:avLst/>
          </a:prstGeom>
          <a:solidFill>
            <a:srgbClr val="0070C0">
              <a:alpha val="57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Rectangle 1">
            <a:extLst>
              <a:ext uri="{FF2B5EF4-FFF2-40B4-BE49-F238E27FC236}">
                <a16:creationId xmlns:a16="http://schemas.microsoft.com/office/drawing/2014/main" id="{BC1B261D-32ED-4CF5-A062-E882D50709AD}"/>
              </a:ext>
            </a:extLst>
          </p:cNvPr>
          <p:cNvSpPr/>
          <p:nvPr/>
        </p:nvSpPr>
        <p:spPr>
          <a:xfrm>
            <a:off x="4559412" y="5133911"/>
            <a:ext cx="3744295" cy="369332"/>
          </a:xfrm>
          <a:prstGeom prst="rect">
            <a:avLst/>
          </a:prstGeom>
        </p:spPr>
        <p:txBody>
          <a:bodyPr wrap="none">
            <a:spAutoFit/>
          </a:bodyPr>
          <a:lstStyle/>
          <a:p>
            <a:pPr algn="ctr"/>
            <a:r>
              <a:rPr lang="en-US" b="1" cap="all" dirty="0">
                <a:solidFill>
                  <a:schemeClr val="bg1"/>
                </a:solidFill>
                <a:effectLst>
                  <a:outerShdw blurRad="38100" dist="38100" dir="2700000" algn="tl">
                    <a:srgbClr val="000000">
                      <a:alpha val="43137"/>
                    </a:srgbClr>
                  </a:outerShdw>
                </a:effectLst>
              </a:rPr>
              <a:t>Coaching &amp; Virtual Conferences</a:t>
            </a:r>
          </a:p>
        </p:txBody>
      </p:sp>
      <p:graphicFrame>
        <p:nvGraphicFramePr>
          <p:cNvPr id="15" name="Diagram 14">
            <a:extLst>
              <a:ext uri="{FF2B5EF4-FFF2-40B4-BE49-F238E27FC236}">
                <a16:creationId xmlns:a16="http://schemas.microsoft.com/office/drawing/2014/main" id="{AFB90E08-2F6D-4686-A7E7-66D3DBF1E17A}"/>
              </a:ext>
            </a:extLst>
          </p:cNvPr>
          <p:cNvGraphicFramePr/>
          <p:nvPr>
            <p:extLst>
              <p:ext uri="{D42A27DB-BD31-4B8C-83A1-F6EECF244321}">
                <p14:modId xmlns:p14="http://schemas.microsoft.com/office/powerpoint/2010/main" val="2206552371"/>
              </p:ext>
            </p:extLst>
          </p:nvPr>
        </p:nvGraphicFramePr>
        <p:xfrm>
          <a:off x="406293" y="-467835"/>
          <a:ext cx="11561171" cy="741145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02349867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E62F3842-5353-4F6C-9A9E-03E18607864C}"/>
              </a:ext>
            </a:extLst>
          </p:cNvPr>
          <p:cNvSpPr txBox="1">
            <a:spLocks/>
          </p:cNvSpPr>
          <p:nvPr/>
        </p:nvSpPr>
        <p:spPr>
          <a:xfrm>
            <a:off x="8775030" y="6356350"/>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AA3898FD-A684-4A62-A42C-438DA4FE8827}" type="slidenum">
              <a:rPr lang="en-US" smtClean="0"/>
              <a:pPr/>
              <a:t>6</a:t>
            </a:fld>
            <a:endParaRPr lang="en-US" dirty="0"/>
          </a:p>
        </p:txBody>
      </p:sp>
      <p:cxnSp>
        <p:nvCxnSpPr>
          <p:cNvPr id="4" name="Straight Connector 3">
            <a:extLst>
              <a:ext uri="{FF2B5EF4-FFF2-40B4-BE49-F238E27FC236}">
                <a16:creationId xmlns:a16="http://schemas.microsoft.com/office/drawing/2014/main" id="{0F413538-155E-4BB3-91FC-EB1D3BC1EA93}"/>
              </a:ext>
            </a:extLst>
          </p:cNvPr>
          <p:cNvCxnSpPr>
            <a:cxnSpLocks/>
          </p:cNvCxnSpPr>
          <p:nvPr/>
        </p:nvCxnSpPr>
        <p:spPr>
          <a:xfrm flipH="1" flipV="1">
            <a:off x="673770" y="6560427"/>
            <a:ext cx="6160168" cy="10486"/>
          </a:xfrm>
          <a:prstGeom prst="line">
            <a:avLst/>
          </a:prstGeom>
          <a:ln w="28575">
            <a:solidFill>
              <a:schemeClr val="accent4">
                <a:lumMod val="75000"/>
              </a:schemeClr>
            </a:solidFill>
          </a:ln>
        </p:spPr>
        <p:style>
          <a:lnRef idx="1">
            <a:schemeClr val="accent1"/>
          </a:lnRef>
          <a:fillRef idx="0">
            <a:schemeClr val="accent1"/>
          </a:fillRef>
          <a:effectRef idx="0">
            <a:schemeClr val="accent1"/>
          </a:effectRef>
          <a:fontRef idx="minor">
            <a:schemeClr val="tx1"/>
          </a:fontRef>
        </p:style>
      </p:cxnSp>
      <p:cxnSp>
        <p:nvCxnSpPr>
          <p:cNvPr id="6" name="Straight Connector 5">
            <a:extLst>
              <a:ext uri="{FF2B5EF4-FFF2-40B4-BE49-F238E27FC236}">
                <a16:creationId xmlns:a16="http://schemas.microsoft.com/office/drawing/2014/main" id="{78EF90E9-8161-4C01-A437-4E3C22115CBC}"/>
              </a:ext>
            </a:extLst>
          </p:cNvPr>
          <p:cNvCxnSpPr>
            <a:cxnSpLocks/>
          </p:cNvCxnSpPr>
          <p:nvPr/>
        </p:nvCxnSpPr>
        <p:spPr>
          <a:xfrm flipH="1" flipV="1">
            <a:off x="673770" y="6560427"/>
            <a:ext cx="6160168" cy="10486"/>
          </a:xfrm>
          <a:prstGeom prst="line">
            <a:avLst/>
          </a:prstGeom>
          <a:ln w="28575">
            <a:solidFill>
              <a:schemeClr val="accent4">
                <a:lumMod val="75000"/>
              </a:schemeClr>
            </a:solidFill>
          </a:ln>
        </p:spPr>
        <p:style>
          <a:lnRef idx="1">
            <a:schemeClr val="accent1"/>
          </a:lnRef>
          <a:fillRef idx="0">
            <a:schemeClr val="accent1"/>
          </a:fillRef>
          <a:effectRef idx="0">
            <a:schemeClr val="accent1"/>
          </a:effectRef>
          <a:fontRef idx="minor">
            <a:schemeClr val="tx1"/>
          </a:fontRef>
        </p:style>
      </p:cxnSp>
      <p:sp>
        <p:nvSpPr>
          <p:cNvPr id="7" name="Rectangle 6">
            <a:extLst>
              <a:ext uri="{FF2B5EF4-FFF2-40B4-BE49-F238E27FC236}">
                <a16:creationId xmlns:a16="http://schemas.microsoft.com/office/drawing/2014/main" id="{4F4C5042-9FBE-4C9C-9B24-5ADC014078F5}"/>
              </a:ext>
            </a:extLst>
          </p:cNvPr>
          <p:cNvSpPr/>
          <p:nvPr/>
        </p:nvSpPr>
        <p:spPr>
          <a:xfrm>
            <a:off x="535263" y="688289"/>
            <a:ext cx="9854304" cy="707886"/>
          </a:xfrm>
          <a:prstGeom prst="rect">
            <a:avLst/>
          </a:prstGeom>
        </p:spPr>
        <p:txBody>
          <a:bodyPr wrap="square">
            <a:spAutoFit/>
          </a:bodyPr>
          <a:lstStyle/>
          <a:p>
            <a:r>
              <a:rPr lang="en-US" sz="2800" cap="all" dirty="0">
                <a:solidFill>
                  <a:srgbClr val="800000"/>
                </a:solidFill>
                <a:latin typeface="Century Gothic" panose="020B0502020202020204" pitchFamily="34" charset="0"/>
                <a:ea typeface="Calibri" panose="020F0502020204030204" pitchFamily="34" charset="0"/>
              </a:rPr>
              <a:t>Invited Presenters</a:t>
            </a:r>
            <a:endParaRPr lang="en-US" sz="1200" dirty="0">
              <a:latin typeface="Arial" panose="020B0604020202020204" pitchFamily="34" charset="0"/>
              <a:ea typeface="Calibri" panose="020F0502020204030204" pitchFamily="34" charset="0"/>
            </a:endParaRPr>
          </a:p>
          <a:p>
            <a:pPr marL="342900" marR="0" lvl="0" indent="-342900">
              <a:spcBef>
                <a:spcPts val="0"/>
              </a:spcBef>
              <a:spcAft>
                <a:spcPts val="0"/>
              </a:spcAft>
              <a:buFont typeface="Wingdings" panose="05000000000000000000" pitchFamily="2" charset="2"/>
              <a:buChar char=""/>
            </a:pPr>
            <a:endParaRPr lang="en-US" sz="1200" dirty="0">
              <a:solidFill>
                <a:srgbClr val="000000"/>
              </a:solidFill>
              <a:effectLst/>
              <a:latin typeface="Arial" panose="020B0604020202020204" pitchFamily="34" charset="0"/>
              <a:ea typeface="Calibri" panose="020F0502020204030204" pitchFamily="34" charset="0"/>
            </a:endParaRPr>
          </a:p>
        </p:txBody>
      </p:sp>
      <p:sp>
        <p:nvSpPr>
          <p:cNvPr id="8" name="Slide Number Placeholder 1">
            <a:extLst>
              <a:ext uri="{FF2B5EF4-FFF2-40B4-BE49-F238E27FC236}">
                <a16:creationId xmlns:a16="http://schemas.microsoft.com/office/drawing/2014/main" id="{F7BF6C50-9C2F-4552-8007-96283643ADE7}"/>
              </a:ext>
            </a:extLst>
          </p:cNvPr>
          <p:cNvSpPr txBox="1">
            <a:spLocks/>
          </p:cNvSpPr>
          <p:nvPr/>
        </p:nvSpPr>
        <p:spPr>
          <a:xfrm>
            <a:off x="8566947" y="6356350"/>
            <a:ext cx="2439569"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AA3898FD-A684-4A62-A42C-438DA4FE8827}" type="slidenum">
              <a:rPr lang="en-US" smtClean="0"/>
              <a:pPr/>
              <a:t>6</a:t>
            </a:fld>
            <a:endParaRPr lang="en-US" dirty="0"/>
          </a:p>
        </p:txBody>
      </p:sp>
      <p:pic>
        <p:nvPicPr>
          <p:cNvPr id="11" name="Picture 10">
            <a:extLst>
              <a:ext uri="{FF2B5EF4-FFF2-40B4-BE49-F238E27FC236}">
                <a16:creationId xmlns:a16="http://schemas.microsoft.com/office/drawing/2014/main" id="{FE8ED525-A3C9-4FF7-8675-8F48149996A1}"/>
              </a:ext>
            </a:extLst>
          </p:cNvPr>
          <p:cNvPicPr>
            <a:picLocks noChangeAspect="1"/>
          </p:cNvPicPr>
          <p:nvPr/>
        </p:nvPicPr>
        <p:blipFill rotWithShape="1">
          <a:blip r:embed="rId2">
            <a:extLst>
              <a:ext uri="{28A0092B-C50C-407E-A947-70E740481C1C}">
                <a14:useLocalDpi xmlns:a14="http://schemas.microsoft.com/office/drawing/2010/main" val="0"/>
              </a:ext>
            </a:extLst>
          </a:blip>
          <a:srcRect l="58516" t="25398" r="21404" b="39084"/>
          <a:stretch/>
        </p:blipFill>
        <p:spPr>
          <a:xfrm>
            <a:off x="3329165" y="1411107"/>
            <a:ext cx="763029" cy="1025203"/>
          </a:xfrm>
          <a:prstGeom prst="rect">
            <a:avLst/>
          </a:prstGeom>
        </p:spPr>
      </p:pic>
      <p:pic>
        <p:nvPicPr>
          <p:cNvPr id="12" name="Picture 11">
            <a:extLst>
              <a:ext uri="{FF2B5EF4-FFF2-40B4-BE49-F238E27FC236}">
                <a16:creationId xmlns:a16="http://schemas.microsoft.com/office/drawing/2014/main" id="{605E7BE0-2A55-41D7-A6E1-1A74D86E3CE0}"/>
              </a:ext>
            </a:extLst>
          </p:cNvPr>
          <p:cNvPicPr>
            <a:picLocks noChangeAspect="1"/>
          </p:cNvPicPr>
          <p:nvPr/>
        </p:nvPicPr>
        <p:blipFill rotWithShape="1">
          <a:blip r:embed="rId3">
            <a:extLst>
              <a:ext uri="{28A0092B-C50C-407E-A947-70E740481C1C}">
                <a14:useLocalDpi xmlns:a14="http://schemas.microsoft.com/office/drawing/2010/main" val="0"/>
              </a:ext>
            </a:extLst>
          </a:blip>
          <a:srcRect l="14873" t="1521" r="14221" b="22735"/>
          <a:stretch/>
        </p:blipFill>
        <p:spPr>
          <a:xfrm>
            <a:off x="641052" y="3947319"/>
            <a:ext cx="759905" cy="1014717"/>
          </a:xfrm>
          <a:prstGeom prst="rect">
            <a:avLst/>
          </a:prstGeom>
        </p:spPr>
      </p:pic>
      <p:pic>
        <p:nvPicPr>
          <p:cNvPr id="13" name="Picture 12">
            <a:extLst>
              <a:ext uri="{FF2B5EF4-FFF2-40B4-BE49-F238E27FC236}">
                <a16:creationId xmlns:a16="http://schemas.microsoft.com/office/drawing/2014/main" id="{A1E6799C-A640-4B7B-AC70-5A2FEC5AF78E}"/>
              </a:ext>
            </a:extLst>
          </p:cNvPr>
          <p:cNvPicPr>
            <a:picLocks noChangeAspect="1"/>
          </p:cNvPicPr>
          <p:nvPr/>
        </p:nvPicPr>
        <p:blipFill rotWithShape="1">
          <a:blip r:embed="rId4">
            <a:extLst>
              <a:ext uri="{28A0092B-C50C-407E-A947-70E740481C1C}">
                <a14:useLocalDpi xmlns:a14="http://schemas.microsoft.com/office/drawing/2010/main" val="0"/>
              </a:ext>
            </a:extLst>
          </a:blip>
          <a:srcRect t="3966" r="-662" b="8274"/>
          <a:stretch/>
        </p:blipFill>
        <p:spPr>
          <a:xfrm>
            <a:off x="641052" y="5203837"/>
            <a:ext cx="767924" cy="1004230"/>
          </a:xfrm>
          <a:prstGeom prst="rect">
            <a:avLst/>
          </a:prstGeom>
        </p:spPr>
      </p:pic>
      <p:pic>
        <p:nvPicPr>
          <p:cNvPr id="14" name="Picture 13">
            <a:extLst>
              <a:ext uri="{FF2B5EF4-FFF2-40B4-BE49-F238E27FC236}">
                <a16:creationId xmlns:a16="http://schemas.microsoft.com/office/drawing/2014/main" id="{957DBAA7-2587-4D34-8334-A224C8DAB8E6}"/>
              </a:ext>
            </a:extLst>
          </p:cNvPr>
          <p:cNvPicPr>
            <a:picLocks noChangeAspect="1"/>
          </p:cNvPicPr>
          <p:nvPr/>
        </p:nvPicPr>
        <p:blipFill rotWithShape="1">
          <a:blip r:embed="rId5">
            <a:extLst>
              <a:ext uri="{28A0092B-C50C-407E-A947-70E740481C1C}">
                <a14:useLocalDpi xmlns:a14="http://schemas.microsoft.com/office/drawing/2010/main" val="0"/>
              </a:ext>
            </a:extLst>
          </a:blip>
          <a:srcRect l="16437" t="8278" r="13773" b="25144"/>
          <a:stretch/>
        </p:blipFill>
        <p:spPr>
          <a:xfrm>
            <a:off x="641210" y="2690801"/>
            <a:ext cx="759905" cy="1014717"/>
          </a:xfrm>
          <a:prstGeom prst="rect">
            <a:avLst/>
          </a:prstGeom>
        </p:spPr>
      </p:pic>
      <p:sp>
        <p:nvSpPr>
          <p:cNvPr id="15" name="Rectangle 14">
            <a:extLst>
              <a:ext uri="{FF2B5EF4-FFF2-40B4-BE49-F238E27FC236}">
                <a16:creationId xmlns:a16="http://schemas.microsoft.com/office/drawing/2014/main" id="{B8F61F95-3619-448B-B45F-1CF1C6A06548}"/>
              </a:ext>
            </a:extLst>
          </p:cNvPr>
          <p:cNvSpPr/>
          <p:nvPr/>
        </p:nvSpPr>
        <p:spPr>
          <a:xfrm>
            <a:off x="4044969" y="1516106"/>
            <a:ext cx="1540806" cy="276999"/>
          </a:xfrm>
          <a:prstGeom prst="rect">
            <a:avLst/>
          </a:prstGeom>
        </p:spPr>
        <p:txBody>
          <a:bodyPr wrap="none">
            <a:spAutoFit/>
          </a:bodyPr>
          <a:lstStyle/>
          <a:p>
            <a:r>
              <a:rPr lang="en-US" sz="1200" b="1" dirty="0">
                <a:solidFill>
                  <a:srgbClr val="800000"/>
                </a:solidFill>
                <a:latin typeface="Century Gothic" panose="020B0502020202020204" pitchFamily="34" charset="0"/>
                <a:ea typeface="Calibri" panose="020F0502020204030204" pitchFamily="34" charset="0"/>
              </a:rPr>
              <a:t>Dr. Cyndee Blount</a:t>
            </a:r>
          </a:p>
        </p:txBody>
      </p:sp>
      <p:sp>
        <p:nvSpPr>
          <p:cNvPr id="16" name="Rectangle 15">
            <a:extLst>
              <a:ext uri="{FF2B5EF4-FFF2-40B4-BE49-F238E27FC236}">
                <a16:creationId xmlns:a16="http://schemas.microsoft.com/office/drawing/2014/main" id="{896F6161-63FE-4ADA-9782-355B1F3849B1}"/>
              </a:ext>
            </a:extLst>
          </p:cNvPr>
          <p:cNvSpPr/>
          <p:nvPr/>
        </p:nvSpPr>
        <p:spPr>
          <a:xfrm>
            <a:off x="1382198" y="2682089"/>
            <a:ext cx="1744388" cy="954107"/>
          </a:xfrm>
          <a:prstGeom prst="rect">
            <a:avLst/>
          </a:prstGeom>
        </p:spPr>
        <p:txBody>
          <a:bodyPr wrap="none">
            <a:spAutoFit/>
          </a:bodyPr>
          <a:lstStyle/>
          <a:p>
            <a:r>
              <a:rPr lang="en-US" sz="1200" b="1" dirty="0">
                <a:solidFill>
                  <a:srgbClr val="800000"/>
                </a:solidFill>
                <a:latin typeface="Century Gothic" panose="020B0502020202020204" pitchFamily="34" charset="0"/>
                <a:ea typeface="Calibri" panose="020F0502020204030204" pitchFamily="34" charset="0"/>
              </a:rPr>
              <a:t>Dr. Billy K. Cannaday</a:t>
            </a:r>
          </a:p>
          <a:p>
            <a:r>
              <a:rPr lang="en-US" sz="1100" dirty="0">
                <a:latin typeface="Century Gothic" panose="020B0502020202020204" pitchFamily="34" charset="0"/>
                <a:ea typeface="Calibri" panose="020F0502020204030204" pitchFamily="34" charset="0"/>
              </a:rPr>
              <a:t>State Superintendent </a:t>
            </a:r>
          </a:p>
          <a:p>
            <a:r>
              <a:rPr lang="en-US" sz="1100" dirty="0">
                <a:latin typeface="Century Gothic" panose="020B0502020202020204" pitchFamily="34" charset="0"/>
                <a:ea typeface="Calibri" panose="020F0502020204030204" pitchFamily="34" charset="0"/>
              </a:rPr>
              <a:t>(Retired)</a:t>
            </a:r>
          </a:p>
          <a:p>
            <a:r>
              <a:rPr lang="en-US" sz="1100" dirty="0">
                <a:latin typeface="Century Gothic" panose="020B0502020202020204" pitchFamily="34" charset="0"/>
                <a:ea typeface="Calibri" panose="020F0502020204030204" pitchFamily="34" charset="0"/>
              </a:rPr>
              <a:t>President VA Board of </a:t>
            </a:r>
          </a:p>
          <a:p>
            <a:r>
              <a:rPr lang="en-US" sz="1100" dirty="0">
                <a:latin typeface="Century Gothic" panose="020B0502020202020204" pitchFamily="34" charset="0"/>
                <a:ea typeface="Calibri" panose="020F0502020204030204" pitchFamily="34" charset="0"/>
              </a:rPr>
              <a:t>Education (Retired)</a:t>
            </a:r>
          </a:p>
        </p:txBody>
      </p:sp>
      <p:sp>
        <p:nvSpPr>
          <p:cNvPr id="17" name="Rectangle 16">
            <a:extLst>
              <a:ext uri="{FF2B5EF4-FFF2-40B4-BE49-F238E27FC236}">
                <a16:creationId xmlns:a16="http://schemas.microsoft.com/office/drawing/2014/main" id="{369A5B8F-328F-4903-9706-0D7875A85728}"/>
              </a:ext>
            </a:extLst>
          </p:cNvPr>
          <p:cNvSpPr/>
          <p:nvPr/>
        </p:nvSpPr>
        <p:spPr>
          <a:xfrm>
            <a:off x="1408976" y="5202649"/>
            <a:ext cx="1505540" cy="615553"/>
          </a:xfrm>
          <a:prstGeom prst="rect">
            <a:avLst/>
          </a:prstGeom>
        </p:spPr>
        <p:txBody>
          <a:bodyPr wrap="none">
            <a:spAutoFit/>
          </a:bodyPr>
          <a:lstStyle/>
          <a:p>
            <a:r>
              <a:rPr lang="en-US" sz="1200" b="1" dirty="0">
                <a:solidFill>
                  <a:srgbClr val="800000"/>
                </a:solidFill>
                <a:latin typeface="Century Gothic" panose="020B0502020202020204" pitchFamily="34" charset="0"/>
              </a:rPr>
              <a:t>Dr. Amy C. Colley</a:t>
            </a:r>
          </a:p>
          <a:p>
            <a:r>
              <a:rPr lang="en-US" sz="1100" dirty="0">
                <a:latin typeface="Century Gothic" panose="020B0502020202020204" pitchFamily="34" charset="0"/>
              </a:rPr>
              <a:t>Executive Director </a:t>
            </a:r>
          </a:p>
          <a:p>
            <a:r>
              <a:rPr lang="en-US" sz="1100" dirty="0">
                <a:latin typeface="Century Gothic" panose="020B0502020202020204" pitchFamily="34" charset="0"/>
              </a:rPr>
              <a:t>SURN</a:t>
            </a:r>
            <a:endParaRPr lang="en-US" sz="1100" dirty="0">
              <a:solidFill>
                <a:srgbClr val="000000"/>
              </a:solidFill>
              <a:latin typeface="Arial" panose="020B0604020202020204" pitchFamily="34" charset="0"/>
              <a:ea typeface="Calibri" panose="020F0502020204030204" pitchFamily="34" charset="0"/>
            </a:endParaRPr>
          </a:p>
        </p:txBody>
      </p:sp>
      <p:sp>
        <p:nvSpPr>
          <p:cNvPr id="18" name="Rectangle 17">
            <a:extLst>
              <a:ext uri="{FF2B5EF4-FFF2-40B4-BE49-F238E27FC236}">
                <a16:creationId xmlns:a16="http://schemas.microsoft.com/office/drawing/2014/main" id="{9DBA8CAA-6C01-4B37-B891-7933D188FDD1}"/>
              </a:ext>
            </a:extLst>
          </p:cNvPr>
          <p:cNvSpPr/>
          <p:nvPr/>
        </p:nvSpPr>
        <p:spPr>
          <a:xfrm>
            <a:off x="1404493" y="3933552"/>
            <a:ext cx="1924672" cy="784830"/>
          </a:xfrm>
          <a:prstGeom prst="rect">
            <a:avLst/>
          </a:prstGeom>
        </p:spPr>
        <p:txBody>
          <a:bodyPr wrap="square">
            <a:spAutoFit/>
          </a:bodyPr>
          <a:lstStyle/>
          <a:p>
            <a:r>
              <a:rPr lang="en-US" sz="1200" b="1" dirty="0">
                <a:solidFill>
                  <a:srgbClr val="800000"/>
                </a:solidFill>
                <a:latin typeface="Century Gothic" panose="020B0502020202020204" pitchFamily="34" charset="0"/>
                <a:ea typeface="Calibri" panose="020F0502020204030204" pitchFamily="34" charset="0"/>
              </a:rPr>
              <a:t>Dr. Jarred A.  Cotton </a:t>
            </a:r>
            <a:r>
              <a:rPr lang="en-US" sz="1100" dirty="0">
                <a:solidFill>
                  <a:srgbClr val="000000"/>
                </a:solidFill>
                <a:latin typeface="Century Gothic" panose="020B0502020202020204" pitchFamily="34" charset="0"/>
                <a:ea typeface="Calibri" panose="020F0502020204030204" pitchFamily="34" charset="0"/>
              </a:rPr>
              <a:t>Superintendent Chesapeake Public Schools</a:t>
            </a:r>
          </a:p>
        </p:txBody>
      </p:sp>
      <p:pic>
        <p:nvPicPr>
          <p:cNvPr id="20" name="Picture 19">
            <a:extLst>
              <a:ext uri="{FF2B5EF4-FFF2-40B4-BE49-F238E27FC236}">
                <a16:creationId xmlns:a16="http://schemas.microsoft.com/office/drawing/2014/main" id="{4FF5562C-4F36-4CAE-B37D-75614A07CB85}"/>
              </a:ext>
            </a:extLst>
          </p:cNvPr>
          <p:cNvPicPr>
            <a:picLocks noChangeAspect="1"/>
          </p:cNvPicPr>
          <p:nvPr/>
        </p:nvPicPr>
        <p:blipFill rotWithShape="1">
          <a:blip r:embed="rId6">
            <a:extLst>
              <a:ext uri="{28A0092B-C50C-407E-A947-70E740481C1C}">
                <a14:useLocalDpi xmlns:a14="http://schemas.microsoft.com/office/drawing/2010/main" val="0"/>
              </a:ext>
            </a:extLst>
          </a:blip>
          <a:srcRect l="14242" t="12564" r="18670" b="16338"/>
          <a:stretch/>
        </p:blipFill>
        <p:spPr>
          <a:xfrm>
            <a:off x="3341723" y="2679964"/>
            <a:ext cx="759906" cy="1025202"/>
          </a:xfrm>
          <a:prstGeom prst="rect">
            <a:avLst/>
          </a:prstGeom>
        </p:spPr>
      </p:pic>
      <p:pic>
        <p:nvPicPr>
          <p:cNvPr id="21" name="Picture 4" descr="Image result for Dr. David Eshelman">
            <a:hlinkClick r:id="rId7"/>
            <a:extLst>
              <a:ext uri="{FF2B5EF4-FFF2-40B4-BE49-F238E27FC236}">
                <a16:creationId xmlns:a16="http://schemas.microsoft.com/office/drawing/2014/main" id="{BEB04419-9ACB-4AC7-BEA0-194AFC7A430C}"/>
              </a:ext>
            </a:extLst>
          </p:cNvPr>
          <p:cNvPicPr>
            <a:picLocks noChangeAspect="1" noChangeArrowheads="1"/>
          </p:cNvPicPr>
          <p:nvPr/>
        </p:nvPicPr>
        <p:blipFill rotWithShape="1">
          <a:blip r:embed="rId8">
            <a:extLst>
              <a:ext uri="{28A0092B-C50C-407E-A947-70E740481C1C}">
                <a14:useLocalDpi xmlns:a14="http://schemas.microsoft.com/office/drawing/2010/main" val="0"/>
              </a:ext>
            </a:extLst>
          </a:blip>
          <a:srcRect l="6909" t="-412" r="5370" b="11144"/>
          <a:stretch/>
        </p:blipFill>
        <p:spPr bwMode="auto">
          <a:xfrm>
            <a:off x="3338601" y="3945779"/>
            <a:ext cx="768830" cy="1016257"/>
          </a:xfrm>
          <a:prstGeom prst="rect">
            <a:avLst/>
          </a:prstGeom>
          <a:noFill/>
          <a:extLst>
            <a:ext uri="{909E8E84-426E-40DD-AFC4-6F175D3DCCD1}">
              <a14:hiddenFill xmlns:a14="http://schemas.microsoft.com/office/drawing/2010/main">
                <a:solidFill>
                  <a:srgbClr val="FFFFFF"/>
                </a:solidFill>
              </a14:hiddenFill>
            </a:ext>
          </a:extLst>
        </p:spPr>
      </p:pic>
      <p:pic>
        <p:nvPicPr>
          <p:cNvPr id="22" name="Picture 21">
            <a:extLst>
              <a:ext uri="{FF2B5EF4-FFF2-40B4-BE49-F238E27FC236}">
                <a16:creationId xmlns:a16="http://schemas.microsoft.com/office/drawing/2014/main" id="{6707FD95-1B23-48C1-9C29-9A303D5133C6}"/>
              </a:ext>
            </a:extLst>
          </p:cNvPr>
          <p:cNvPicPr>
            <a:picLocks noChangeAspect="1"/>
          </p:cNvPicPr>
          <p:nvPr/>
        </p:nvPicPr>
        <p:blipFill rotWithShape="1">
          <a:blip r:embed="rId9">
            <a:extLst>
              <a:ext uri="{28A0092B-C50C-407E-A947-70E740481C1C}">
                <a14:useLocalDpi xmlns:a14="http://schemas.microsoft.com/office/drawing/2010/main" val="0"/>
              </a:ext>
            </a:extLst>
          </a:blip>
          <a:srcRect l="-2266" r="4560" b="2329"/>
          <a:stretch/>
        </p:blipFill>
        <p:spPr>
          <a:xfrm>
            <a:off x="3329165" y="5121910"/>
            <a:ext cx="784845" cy="1022297"/>
          </a:xfrm>
          <a:prstGeom prst="rect">
            <a:avLst/>
          </a:prstGeom>
        </p:spPr>
      </p:pic>
      <p:pic>
        <p:nvPicPr>
          <p:cNvPr id="23" name="Picture 22">
            <a:extLst>
              <a:ext uri="{FF2B5EF4-FFF2-40B4-BE49-F238E27FC236}">
                <a16:creationId xmlns:a16="http://schemas.microsoft.com/office/drawing/2014/main" id="{7A516DC3-1D3B-41B2-A634-3B96B08D468F}"/>
              </a:ext>
            </a:extLst>
          </p:cNvPr>
          <p:cNvPicPr>
            <a:picLocks noChangeAspect="1"/>
          </p:cNvPicPr>
          <p:nvPr/>
        </p:nvPicPr>
        <p:blipFill rotWithShape="1">
          <a:blip r:embed="rId10">
            <a:extLst>
              <a:ext uri="{28A0092B-C50C-407E-A947-70E740481C1C}">
                <a14:useLocalDpi xmlns:a14="http://schemas.microsoft.com/office/drawing/2010/main" val="0"/>
              </a:ext>
            </a:extLst>
          </a:blip>
          <a:srcRect l="31889" t="1933" r="40402" b="23287"/>
          <a:stretch/>
        </p:blipFill>
        <p:spPr>
          <a:xfrm>
            <a:off x="5982770" y="1422243"/>
            <a:ext cx="759905" cy="1025419"/>
          </a:xfrm>
          <a:prstGeom prst="rect">
            <a:avLst/>
          </a:prstGeom>
        </p:spPr>
      </p:pic>
      <p:sp>
        <p:nvSpPr>
          <p:cNvPr id="24" name="Rectangle 23">
            <a:extLst>
              <a:ext uri="{FF2B5EF4-FFF2-40B4-BE49-F238E27FC236}">
                <a16:creationId xmlns:a16="http://schemas.microsoft.com/office/drawing/2014/main" id="{CB725E94-AEE1-456E-978A-89F4AAAB06E2}"/>
              </a:ext>
            </a:extLst>
          </p:cNvPr>
          <p:cNvSpPr/>
          <p:nvPr/>
        </p:nvSpPr>
        <p:spPr>
          <a:xfrm>
            <a:off x="1382198" y="1516106"/>
            <a:ext cx="1724984" cy="784830"/>
          </a:xfrm>
          <a:prstGeom prst="rect">
            <a:avLst/>
          </a:prstGeom>
        </p:spPr>
        <p:txBody>
          <a:bodyPr wrap="square">
            <a:spAutoFit/>
          </a:bodyPr>
          <a:lstStyle/>
          <a:p>
            <a:r>
              <a:rPr lang="en-US" sz="1200" b="1" dirty="0">
                <a:solidFill>
                  <a:srgbClr val="800000"/>
                </a:solidFill>
                <a:latin typeface="Century Gothic" panose="020B0502020202020204" pitchFamily="34" charset="0"/>
                <a:ea typeface="Calibri" panose="020F0502020204030204" pitchFamily="34" charset="0"/>
              </a:rPr>
              <a:t>Dr. </a:t>
            </a:r>
            <a:r>
              <a:rPr lang="en-US" sz="1200" b="1" dirty="0" err="1">
                <a:solidFill>
                  <a:srgbClr val="800000"/>
                </a:solidFill>
                <a:latin typeface="Century Gothic" panose="020B0502020202020204" pitchFamily="34" charset="0"/>
                <a:ea typeface="Calibri" panose="020F0502020204030204" pitchFamily="34" charset="0"/>
              </a:rPr>
              <a:t>Makola</a:t>
            </a:r>
            <a:r>
              <a:rPr lang="en-US" sz="1200" b="1" dirty="0">
                <a:solidFill>
                  <a:srgbClr val="800000"/>
                </a:solidFill>
                <a:latin typeface="Century Gothic" panose="020B0502020202020204" pitchFamily="34" charset="0"/>
                <a:ea typeface="Calibri" panose="020F0502020204030204" pitchFamily="34" charset="0"/>
              </a:rPr>
              <a:t> Abdullah </a:t>
            </a:r>
            <a:r>
              <a:rPr lang="en-US" sz="1100" dirty="0">
                <a:solidFill>
                  <a:srgbClr val="000000"/>
                </a:solidFill>
                <a:latin typeface="Century Gothic" panose="020B0502020202020204" pitchFamily="34" charset="0"/>
                <a:ea typeface="Calibri" panose="020F0502020204030204" pitchFamily="34" charset="0"/>
              </a:rPr>
              <a:t>President</a:t>
            </a:r>
          </a:p>
          <a:p>
            <a:r>
              <a:rPr lang="en-US" sz="1100" dirty="0">
                <a:solidFill>
                  <a:srgbClr val="000000"/>
                </a:solidFill>
                <a:latin typeface="Century Gothic" panose="020B0502020202020204" pitchFamily="34" charset="0"/>
              </a:rPr>
              <a:t>Virginia State University</a:t>
            </a:r>
            <a:endParaRPr lang="en-US" sz="1100" dirty="0"/>
          </a:p>
        </p:txBody>
      </p:sp>
      <p:sp>
        <p:nvSpPr>
          <p:cNvPr id="25" name="Rectangle 24">
            <a:extLst>
              <a:ext uri="{FF2B5EF4-FFF2-40B4-BE49-F238E27FC236}">
                <a16:creationId xmlns:a16="http://schemas.microsoft.com/office/drawing/2014/main" id="{83E12D83-81B4-4D68-BF3C-E7E099D8B103}"/>
              </a:ext>
            </a:extLst>
          </p:cNvPr>
          <p:cNvSpPr/>
          <p:nvPr/>
        </p:nvSpPr>
        <p:spPr>
          <a:xfrm>
            <a:off x="4091232" y="2672681"/>
            <a:ext cx="1761228" cy="615553"/>
          </a:xfrm>
          <a:prstGeom prst="rect">
            <a:avLst/>
          </a:prstGeom>
        </p:spPr>
        <p:txBody>
          <a:bodyPr wrap="square">
            <a:spAutoFit/>
          </a:bodyPr>
          <a:lstStyle/>
          <a:p>
            <a:r>
              <a:rPr lang="en-US" sz="1200" b="1" dirty="0">
                <a:solidFill>
                  <a:srgbClr val="800000"/>
                </a:solidFill>
                <a:latin typeface="Century Gothic" panose="020B0502020202020204" pitchFamily="34" charset="0"/>
                <a:ea typeface="Calibri" panose="020F0502020204030204" pitchFamily="34" charset="0"/>
              </a:rPr>
              <a:t>Dr. Dan Domenech </a:t>
            </a:r>
            <a:r>
              <a:rPr lang="en-US" sz="1100" dirty="0">
                <a:solidFill>
                  <a:srgbClr val="000000"/>
                </a:solidFill>
                <a:latin typeface="Century Gothic" panose="020B0502020202020204" pitchFamily="34" charset="0"/>
                <a:ea typeface="Calibri" panose="020F0502020204030204" pitchFamily="34" charset="0"/>
              </a:rPr>
              <a:t>Executive Director AASA</a:t>
            </a:r>
            <a:endParaRPr lang="en-US" sz="1100" dirty="0"/>
          </a:p>
        </p:txBody>
      </p:sp>
      <p:sp>
        <p:nvSpPr>
          <p:cNvPr id="26" name="Rectangle 25">
            <a:extLst>
              <a:ext uri="{FF2B5EF4-FFF2-40B4-BE49-F238E27FC236}">
                <a16:creationId xmlns:a16="http://schemas.microsoft.com/office/drawing/2014/main" id="{667245C4-DB11-4CB0-A04B-18D6586F0BEB}"/>
              </a:ext>
            </a:extLst>
          </p:cNvPr>
          <p:cNvSpPr/>
          <p:nvPr/>
        </p:nvSpPr>
        <p:spPr>
          <a:xfrm>
            <a:off x="4101629" y="3929684"/>
            <a:ext cx="1761227" cy="784830"/>
          </a:xfrm>
          <a:prstGeom prst="rect">
            <a:avLst/>
          </a:prstGeom>
        </p:spPr>
        <p:txBody>
          <a:bodyPr wrap="square">
            <a:spAutoFit/>
          </a:bodyPr>
          <a:lstStyle/>
          <a:p>
            <a:r>
              <a:rPr lang="en-US" sz="1200" b="1" dirty="0">
                <a:solidFill>
                  <a:srgbClr val="800000"/>
                </a:solidFill>
                <a:latin typeface="Century Gothic" panose="020B0502020202020204" pitchFamily="34" charset="0"/>
                <a:ea typeface="Calibri" panose="020F0502020204030204" pitchFamily="34" charset="0"/>
              </a:rPr>
              <a:t>Dr. David Eshelman </a:t>
            </a:r>
            <a:r>
              <a:rPr lang="en-US" sz="1100" dirty="0">
                <a:solidFill>
                  <a:srgbClr val="000000"/>
                </a:solidFill>
                <a:latin typeface="Century Gothic" panose="020B0502020202020204" pitchFamily="34" charset="0"/>
                <a:ea typeface="Calibri" panose="020F0502020204030204" pitchFamily="34" charset="0"/>
              </a:rPr>
              <a:t>Director of Workforce Development </a:t>
            </a:r>
          </a:p>
          <a:p>
            <a:r>
              <a:rPr lang="en-US" sz="1100" dirty="0">
                <a:solidFill>
                  <a:srgbClr val="000000"/>
                </a:solidFill>
                <a:latin typeface="Century Gothic" panose="020B0502020202020204" pitchFamily="34" charset="0"/>
              </a:rPr>
              <a:t>VDOE</a:t>
            </a:r>
            <a:endParaRPr lang="en-US" sz="1100" dirty="0"/>
          </a:p>
        </p:txBody>
      </p:sp>
      <p:sp>
        <p:nvSpPr>
          <p:cNvPr id="27" name="Rectangle 26">
            <a:extLst>
              <a:ext uri="{FF2B5EF4-FFF2-40B4-BE49-F238E27FC236}">
                <a16:creationId xmlns:a16="http://schemas.microsoft.com/office/drawing/2014/main" id="{29B1893B-C0A1-4ADA-B39C-22E08F2EF815}"/>
              </a:ext>
            </a:extLst>
          </p:cNvPr>
          <p:cNvSpPr/>
          <p:nvPr/>
        </p:nvSpPr>
        <p:spPr>
          <a:xfrm>
            <a:off x="4114010" y="5124503"/>
            <a:ext cx="1887791" cy="954107"/>
          </a:xfrm>
          <a:prstGeom prst="rect">
            <a:avLst/>
          </a:prstGeom>
        </p:spPr>
        <p:txBody>
          <a:bodyPr wrap="square">
            <a:spAutoFit/>
          </a:bodyPr>
          <a:lstStyle/>
          <a:p>
            <a:r>
              <a:rPr lang="en-US" sz="1200" b="1" dirty="0">
                <a:solidFill>
                  <a:srgbClr val="800000"/>
                </a:solidFill>
                <a:latin typeface="Century Gothic" panose="020B0502020202020204" pitchFamily="34" charset="0"/>
                <a:ea typeface="Calibri" panose="020F0502020204030204" pitchFamily="34" charset="0"/>
              </a:rPr>
              <a:t>Dr. Mark Ginsberg </a:t>
            </a:r>
            <a:r>
              <a:rPr lang="en-US" sz="1100" dirty="0">
                <a:solidFill>
                  <a:srgbClr val="000000"/>
                </a:solidFill>
                <a:latin typeface="Century Gothic" panose="020B0502020202020204" pitchFamily="34" charset="0"/>
                <a:ea typeface="Calibri" panose="020F0502020204030204" pitchFamily="34" charset="0"/>
              </a:rPr>
              <a:t>Dean, College of Education &amp; Human Development</a:t>
            </a:r>
          </a:p>
          <a:p>
            <a:r>
              <a:rPr lang="en-US" sz="1100" dirty="0">
                <a:solidFill>
                  <a:srgbClr val="000000"/>
                </a:solidFill>
                <a:latin typeface="Century Gothic" panose="020B0502020202020204" pitchFamily="34" charset="0"/>
                <a:ea typeface="Calibri" panose="020F0502020204030204" pitchFamily="34" charset="0"/>
              </a:rPr>
              <a:t>George Mason University</a:t>
            </a:r>
          </a:p>
        </p:txBody>
      </p:sp>
      <p:sp>
        <p:nvSpPr>
          <p:cNvPr id="28" name="Rectangle 27">
            <a:extLst>
              <a:ext uri="{FF2B5EF4-FFF2-40B4-BE49-F238E27FC236}">
                <a16:creationId xmlns:a16="http://schemas.microsoft.com/office/drawing/2014/main" id="{38CB39DC-34D1-4537-BD27-73F35B333041}"/>
              </a:ext>
            </a:extLst>
          </p:cNvPr>
          <p:cNvSpPr/>
          <p:nvPr/>
        </p:nvSpPr>
        <p:spPr>
          <a:xfrm>
            <a:off x="6729586" y="1413819"/>
            <a:ext cx="2175017" cy="969496"/>
          </a:xfrm>
          <a:prstGeom prst="rect">
            <a:avLst/>
          </a:prstGeom>
        </p:spPr>
        <p:txBody>
          <a:bodyPr wrap="square">
            <a:spAutoFit/>
          </a:bodyPr>
          <a:lstStyle/>
          <a:p>
            <a:r>
              <a:rPr lang="en-US" sz="1200" b="1" dirty="0">
                <a:solidFill>
                  <a:srgbClr val="800000"/>
                </a:solidFill>
                <a:latin typeface="Century Gothic" panose="020B0502020202020204" pitchFamily="34" charset="0"/>
                <a:ea typeface="Calibri" panose="020F0502020204030204" pitchFamily="34" charset="0"/>
              </a:rPr>
              <a:t>Dr. Deborah </a:t>
            </a:r>
          </a:p>
          <a:p>
            <a:r>
              <a:rPr lang="en-US" sz="1200" b="1" dirty="0">
                <a:solidFill>
                  <a:srgbClr val="800000"/>
                </a:solidFill>
                <a:latin typeface="Century Gothic" panose="020B0502020202020204" pitchFamily="34" charset="0"/>
                <a:ea typeface="Calibri" panose="020F0502020204030204" pitchFamily="34" charset="0"/>
              </a:rPr>
              <a:t>Jewell-Sherman</a:t>
            </a:r>
          </a:p>
          <a:p>
            <a:r>
              <a:rPr lang="en-US" sz="1100" dirty="0">
                <a:latin typeface="Century Gothic" panose="020B0502020202020204" pitchFamily="34" charset="0"/>
              </a:rPr>
              <a:t>Professor of Practice in Educational Leadership</a:t>
            </a:r>
          </a:p>
          <a:p>
            <a:r>
              <a:rPr lang="en-US" sz="1100" dirty="0">
                <a:latin typeface="Century Gothic" panose="020B0502020202020204" pitchFamily="34" charset="0"/>
              </a:rPr>
              <a:t>Harvard University </a:t>
            </a:r>
            <a:endParaRPr lang="en-US" sz="1100" b="1" dirty="0">
              <a:solidFill>
                <a:srgbClr val="800000"/>
              </a:solidFill>
              <a:latin typeface="Century Gothic" panose="020B0502020202020204" pitchFamily="34" charset="0"/>
              <a:ea typeface="Calibri" panose="020F0502020204030204" pitchFamily="34" charset="0"/>
            </a:endParaRPr>
          </a:p>
        </p:txBody>
      </p:sp>
      <p:pic>
        <p:nvPicPr>
          <p:cNvPr id="29" name="Picture 28">
            <a:extLst>
              <a:ext uri="{FF2B5EF4-FFF2-40B4-BE49-F238E27FC236}">
                <a16:creationId xmlns:a16="http://schemas.microsoft.com/office/drawing/2014/main" id="{918F6642-76BB-4278-B3CE-0E6545E6AC82}"/>
              </a:ext>
            </a:extLst>
          </p:cNvPr>
          <p:cNvPicPr>
            <a:picLocks noChangeAspect="1"/>
          </p:cNvPicPr>
          <p:nvPr/>
        </p:nvPicPr>
        <p:blipFill rotWithShape="1">
          <a:blip r:embed="rId11">
            <a:extLst>
              <a:ext uri="{28A0092B-C50C-407E-A947-70E740481C1C}">
                <a14:useLocalDpi xmlns:a14="http://schemas.microsoft.com/office/drawing/2010/main" val="0"/>
              </a:ext>
            </a:extLst>
          </a:blip>
          <a:srcRect t="-24" r="9051"/>
          <a:stretch/>
        </p:blipFill>
        <p:spPr>
          <a:xfrm>
            <a:off x="5977704" y="2690801"/>
            <a:ext cx="751883" cy="1029937"/>
          </a:xfrm>
          <a:prstGeom prst="rect">
            <a:avLst/>
          </a:prstGeom>
        </p:spPr>
      </p:pic>
      <p:pic>
        <p:nvPicPr>
          <p:cNvPr id="30" name="Picture 2" descr="Image result for Ernie Longworth">
            <a:hlinkClick r:id="rId12"/>
            <a:extLst>
              <a:ext uri="{FF2B5EF4-FFF2-40B4-BE49-F238E27FC236}">
                <a16:creationId xmlns:a16="http://schemas.microsoft.com/office/drawing/2014/main" id="{5C47AAC8-2A33-4A80-8BA0-22AE672C412D}"/>
              </a:ext>
            </a:extLst>
          </p:cNvPr>
          <p:cNvPicPr>
            <a:picLocks noChangeAspect="1" noChangeArrowheads="1"/>
          </p:cNvPicPr>
          <p:nvPr/>
        </p:nvPicPr>
        <p:blipFill rotWithShape="1">
          <a:blip r:embed="rId13">
            <a:extLst>
              <a:ext uri="{28A0092B-C50C-407E-A947-70E740481C1C}">
                <a14:useLocalDpi xmlns:a14="http://schemas.microsoft.com/office/drawing/2010/main" val="0"/>
              </a:ext>
            </a:extLst>
          </a:blip>
          <a:srcRect l="14383" t="-455" r="18122" b="8941"/>
          <a:stretch/>
        </p:blipFill>
        <p:spPr bwMode="auto">
          <a:xfrm>
            <a:off x="5977703" y="3932480"/>
            <a:ext cx="751884" cy="1030332"/>
          </a:xfrm>
          <a:prstGeom prst="rect">
            <a:avLst/>
          </a:prstGeom>
          <a:noFill/>
          <a:extLst>
            <a:ext uri="{909E8E84-426E-40DD-AFC4-6F175D3DCCD1}">
              <a14:hiddenFill xmlns:a14="http://schemas.microsoft.com/office/drawing/2010/main">
                <a:solidFill>
                  <a:srgbClr val="FFFFFF"/>
                </a:solidFill>
              </a14:hiddenFill>
            </a:ext>
          </a:extLst>
        </p:spPr>
      </p:pic>
      <p:pic>
        <p:nvPicPr>
          <p:cNvPr id="31" name="Picture 30">
            <a:extLst>
              <a:ext uri="{FF2B5EF4-FFF2-40B4-BE49-F238E27FC236}">
                <a16:creationId xmlns:a16="http://schemas.microsoft.com/office/drawing/2014/main" id="{3E878F03-5870-4B6F-98C8-CC58E40AE357}"/>
              </a:ext>
            </a:extLst>
          </p:cNvPr>
          <p:cNvPicPr>
            <a:picLocks noChangeAspect="1"/>
          </p:cNvPicPr>
          <p:nvPr/>
        </p:nvPicPr>
        <p:blipFill rotWithShape="1">
          <a:blip r:embed="rId14">
            <a:extLst>
              <a:ext uri="{28A0092B-C50C-407E-A947-70E740481C1C}">
                <a14:useLocalDpi xmlns:a14="http://schemas.microsoft.com/office/drawing/2010/main" val="0"/>
              </a:ext>
            </a:extLst>
          </a:blip>
          <a:srcRect l="13193" t="370" r="12248"/>
          <a:stretch/>
        </p:blipFill>
        <p:spPr>
          <a:xfrm>
            <a:off x="5983034" y="5119005"/>
            <a:ext cx="759375" cy="1025202"/>
          </a:xfrm>
          <a:prstGeom prst="rect">
            <a:avLst/>
          </a:prstGeom>
        </p:spPr>
      </p:pic>
      <p:pic>
        <p:nvPicPr>
          <p:cNvPr id="32" name="Picture 31">
            <a:extLst>
              <a:ext uri="{FF2B5EF4-FFF2-40B4-BE49-F238E27FC236}">
                <a16:creationId xmlns:a16="http://schemas.microsoft.com/office/drawing/2014/main" id="{A35B453D-DCF3-4A6D-A9A3-27E2E1C35967}"/>
              </a:ext>
            </a:extLst>
          </p:cNvPr>
          <p:cNvPicPr>
            <a:picLocks noChangeAspect="1"/>
          </p:cNvPicPr>
          <p:nvPr/>
        </p:nvPicPr>
        <p:blipFill rotWithShape="1">
          <a:blip r:embed="rId15">
            <a:extLst>
              <a:ext uri="{28A0092B-C50C-407E-A947-70E740481C1C}">
                <a14:useLocalDpi xmlns:a14="http://schemas.microsoft.com/office/drawing/2010/main" val="0"/>
              </a:ext>
            </a:extLst>
          </a:blip>
          <a:srcRect l="12895" t="1383" r="14230" b="1115"/>
          <a:stretch/>
        </p:blipFill>
        <p:spPr>
          <a:xfrm>
            <a:off x="8855187" y="1413480"/>
            <a:ext cx="763145" cy="1021058"/>
          </a:xfrm>
          <a:prstGeom prst="rect">
            <a:avLst/>
          </a:prstGeom>
        </p:spPr>
      </p:pic>
      <p:pic>
        <p:nvPicPr>
          <p:cNvPr id="33" name="Picture 32">
            <a:extLst>
              <a:ext uri="{FF2B5EF4-FFF2-40B4-BE49-F238E27FC236}">
                <a16:creationId xmlns:a16="http://schemas.microsoft.com/office/drawing/2014/main" id="{9314E070-868C-415E-BE39-0B4D8F24CC72}"/>
              </a:ext>
            </a:extLst>
          </p:cNvPr>
          <p:cNvPicPr>
            <a:picLocks noChangeAspect="1"/>
          </p:cNvPicPr>
          <p:nvPr/>
        </p:nvPicPr>
        <p:blipFill rotWithShape="1">
          <a:blip r:embed="rId16">
            <a:extLst>
              <a:ext uri="{28A0092B-C50C-407E-A947-70E740481C1C}">
                <a14:useLocalDpi xmlns:a14="http://schemas.microsoft.com/office/drawing/2010/main" val="0"/>
              </a:ext>
            </a:extLst>
          </a:blip>
          <a:srcRect l="14314" t="4921" r="19921" b="18726"/>
          <a:stretch/>
        </p:blipFill>
        <p:spPr>
          <a:xfrm>
            <a:off x="8848483" y="2688642"/>
            <a:ext cx="764269" cy="1030332"/>
          </a:xfrm>
          <a:prstGeom prst="rect">
            <a:avLst/>
          </a:prstGeom>
        </p:spPr>
      </p:pic>
      <p:pic>
        <p:nvPicPr>
          <p:cNvPr id="34" name="Picture 33">
            <a:extLst>
              <a:ext uri="{FF2B5EF4-FFF2-40B4-BE49-F238E27FC236}">
                <a16:creationId xmlns:a16="http://schemas.microsoft.com/office/drawing/2014/main" id="{3647D467-A665-4F8C-9FEE-12B29F056EA5}"/>
              </a:ext>
            </a:extLst>
          </p:cNvPr>
          <p:cNvPicPr>
            <a:picLocks noChangeAspect="1"/>
          </p:cNvPicPr>
          <p:nvPr/>
        </p:nvPicPr>
        <p:blipFill rotWithShape="1">
          <a:blip r:embed="rId17">
            <a:extLst>
              <a:ext uri="{28A0092B-C50C-407E-A947-70E740481C1C}">
                <a14:useLocalDpi xmlns:a14="http://schemas.microsoft.com/office/drawing/2010/main" val="0"/>
              </a:ext>
            </a:extLst>
          </a:blip>
          <a:srcRect l="21087" t="15692" r="40478" b="39722"/>
          <a:stretch/>
        </p:blipFill>
        <p:spPr>
          <a:xfrm>
            <a:off x="8851529" y="3957145"/>
            <a:ext cx="786603" cy="1032221"/>
          </a:xfrm>
          <a:prstGeom prst="rect">
            <a:avLst/>
          </a:prstGeom>
        </p:spPr>
      </p:pic>
      <p:pic>
        <p:nvPicPr>
          <p:cNvPr id="35" name="Picture 34">
            <a:extLst>
              <a:ext uri="{FF2B5EF4-FFF2-40B4-BE49-F238E27FC236}">
                <a16:creationId xmlns:a16="http://schemas.microsoft.com/office/drawing/2014/main" id="{E7614034-0017-4420-8797-EA929921717A}"/>
              </a:ext>
            </a:extLst>
          </p:cNvPr>
          <p:cNvPicPr>
            <a:picLocks noChangeAspect="1"/>
          </p:cNvPicPr>
          <p:nvPr/>
        </p:nvPicPr>
        <p:blipFill rotWithShape="1">
          <a:blip r:embed="rId18">
            <a:extLst>
              <a:ext uri="{28A0092B-C50C-407E-A947-70E740481C1C}">
                <a14:useLocalDpi xmlns:a14="http://schemas.microsoft.com/office/drawing/2010/main" val="0"/>
              </a:ext>
            </a:extLst>
          </a:blip>
          <a:srcRect l="12392" t="13101" r="4441" b="13399"/>
          <a:stretch/>
        </p:blipFill>
        <p:spPr>
          <a:xfrm>
            <a:off x="8848483" y="5124503"/>
            <a:ext cx="799505" cy="1087042"/>
          </a:xfrm>
          <a:prstGeom prst="rect">
            <a:avLst/>
          </a:prstGeom>
        </p:spPr>
      </p:pic>
      <p:sp>
        <p:nvSpPr>
          <p:cNvPr id="36" name="Rectangle 35">
            <a:extLst>
              <a:ext uri="{FF2B5EF4-FFF2-40B4-BE49-F238E27FC236}">
                <a16:creationId xmlns:a16="http://schemas.microsoft.com/office/drawing/2014/main" id="{419969E3-BBD0-4868-9A18-993E8571E9C2}"/>
              </a:ext>
            </a:extLst>
          </p:cNvPr>
          <p:cNvSpPr/>
          <p:nvPr/>
        </p:nvSpPr>
        <p:spPr>
          <a:xfrm>
            <a:off x="9647988" y="5119005"/>
            <a:ext cx="2544012" cy="615553"/>
          </a:xfrm>
          <a:prstGeom prst="rect">
            <a:avLst/>
          </a:prstGeom>
        </p:spPr>
        <p:txBody>
          <a:bodyPr wrap="square">
            <a:spAutoFit/>
          </a:bodyPr>
          <a:lstStyle/>
          <a:p>
            <a:r>
              <a:rPr lang="en-US" sz="1200" b="1" dirty="0">
                <a:solidFill>
                  <a:srgbClr val="800000"/>
                </a:solidFill>
                <a:latin typeface="Century Gothic" panose="020B0502020202020204" pitchFamily="34" charset="0"/>
                <a:ea typeface="Calibri" panose="020F0502020204030204" pitchFamily="34" charset="0"/>
              </a:rPr>
              <a:t>Dr. Steve Staples</a:t>
            </a:r>
          </a:p>
          <a:p>
            <a:r>
              <a:rPr lang="en-US" sz="1100" dirty="0">
                <a:solidFill>
                  <a:srgbClr val="000000"/>
                </a:solidFill>
                <a:latin typeface="Century Gothic" panose="020B0502020202020204" pitchFamily="34" charset="0"/>
                <a:ea typeface="Calibri" panose="020F0502020204030204" pitchFamily="34" charset="0"/>
              </a:rPr>
              <a:t>State Superintendent (Retired)</a:t>
            </a:r>
          </a:p>
          <a:p>
            <a:r>
              <a:rPr lang="en-US" sz="1100" dirty="0">
                <a:solidFill>
                  <a:srgbClr val="000000"/>
                </a:solidFill>
                <a:latin typeface="Century Gothic" panose="020B0502020202020204" pitchFamily="34" charset="0"/>
                <a:ea typeface="Calibri" panose="020F0502020204030204" pitchFamily="34" charset="0"/>
              </a:rPr>
              <a:t>Executive Director, VASS (Retired)</a:t>
            </a:r>
            <a:endParaRPr lang="en-US" sz="1100" dirty="0">
              <a:solidFill>
                <a:srgbClr val="000000"/>
              </a:solidFill>
              <a:latin typeface="Arial" panose="020B0604020202020204" pitchFamily="34" charset="0"/>
              <a:ea typeface="Calibri" panose="020F0502020204030204" pitchFamily="34" charset="0"/>
            </a:endParaRPr>
          </a:p>
        </p:txBody>
      </p:sp>
      <p:sp>
        <p:nvSpPr>
          <p:cNvPr id="37" name="Rectangle 36">
            <a:extLst>
              <a:ext uri="{FF2B5EF4-FFF2-40B4-BE49-F238E27FC236}">
                <a16:creationId xmlns:a16="http://schemas.microsoft.com/office/drawing/2014/main" id="{127AE17E-9D72-4A89-92E5-FBB93B0FA5A3}"/>
              </a:ext>
            </a:extLst>
          </p:cNvPr>
          <p:cNvSpPr/>
          <p:nvPr/>
        </p:nvSpPr>
        <p:spPr>
          <a:xfrm>
            <a:off x="9598236" y="2679964"/>
            <a:ext cx="1887791" cy="784830"/>
          </a:xfrm>
          <a:prstGeom prst="rect">
            <a:avLst/>
          </a:prstGeom>
        </p:spPr>
        <p:txBody>
          <a:bodyPr wrap="square">
            <a:spAutoFit/>
          </a:bodyPr>
          <a:lstStyle/>
          <a:p>
            <a:r>
              <a:rPr lang="en-US" sz="1200" b="1" dirty="0">
                <a:solidFill>
                  <a:srgbClr val="800000"/>
                </a:solidFill>
                <a:latin typeface="Century Gothic" panose="020B0502020202020204" pitchFamily="34" charset="0"/>
                <a:ea typeface="Calibri" panose="020F0502020204030204" pitchFamily="34" charset="0"/>
              </a:rPr>
              <a:t>Dr. Aaron Spence</a:t>
            </a:r>
          </a:p>
          <a:p>
            <a:r>
              <a:rPr lang="en-US" sz="1100" dirty="0">
                <a:solidFill>
                  <a:srgbClr val="000000"/>
                </a:solidFill>
                <a:latin typeface="Century Gothic" panose="020B0502020202020204" pitchFamily="34" charset="0"/>
              </a:rPr>
              <a:t>Superintendent</a:t>
            </a:r>
          </a:p>
          <a:p>
            <a:r>
              <a:rPr lang="en-US" sz="1100" dirty="0">
                <a:solidFill>
                  <a:srgbClr val="000000"/>
                </a:solidFill>
                <a:latin typeface="Century Gothic" panose="020B0502020202020204" pitchFamily="34" charset="0"/>
              </a:rPr>
              <a:t>Virginia Beach Public Schools</a:t>
            </a:r>
            <a:endParaRPr lang="en-US" sz="1100" dirty="0"/>
          </a:p>
        </p:txBody>
      </p:sp>
      <p:sp>
        <p:nvSpPr>
          <p:cNvPr id="38" name="Rectangle 37">
            <a:extLst>
              <a:ext uri="{FF2B5EF4-FFF2-40B4-BE49-F238E27FC236}">
                <a16:creationId xmlns:a16="http://schemas.microsoft.com/office/drawing/2014/main" id="{381A3AE9-C134-4528-9A8A-04499768A136}"/>
              </a:ext>
            </a:extLst>
          </p:cNvPr>
          <p:cNvSpPr/>
          <p:nvPr/>
        </p:nvSpPr>
        <p:spPr>
          <a:xfrm>
            <a:off x="9619413" y="3957145"/>
            <a:ext cx="2439568" cy="784830"/>
          </a:xfrm>
          <a:prstGeom prst="rect">
            <a:avLst/>
          </a:prstGeom>
        </p:spPr>
        <p:txBody>
          <a:bodyPr wrap="square">
            <a:spAutoFit/>
          </a:bodyPr>
          <a:lstStyle/>
          <a:p>
            <a:r>
              <a:rPr lang="en-US" sz="1200" b="1" dirty="0">
                <a:solidFill>
                  <a:srgbClr val="800000"/>
                </a:solidFill>
                <a:latin typeface="Century Gothic" panose="020B0502020202020204" pitchFamily="34" charset="0"/>
                <a:ea typeface="Calibri" panose="020F0502020204030204" pitchFamily="34" charset="0"/>
              </a:rPr>
              <a:t>Dr. Adam Seldow</a:t>
            </a:r>
          </a:p>
          <a:p>
            <a:r>
              <a:rPr lang="en-US" sz="1100" dirty="0">
                <a:solidFill>
                  <a:srgbClr val="000000"/>
                </a:solidFill>
                <a:latin typeface="Century Gothic" panose="020B0502020202020204" pitchFamily="34" charset="0"/>
                <a:ea typeface="Calibri" panose="020F0502020204030204" pitchFamily="34" charset="0"/>
              </a:rPr>
              <a:t>Director Education Product Partnerships</a:t>
            </a:r>
          </a:p>
          <a:p>
            <a:r>
              <a:rPr lang="en-US" sz="1100" dirty="0">
                <a:solidFill>
                  <a:srgbClr val="000000"/>
                </a:solidFill>
                <a:latin typeface="Century Gothic" panose="020B0502020202020204" pitchFamily="34" charset="0"/>
                <a:ea typeface="Calibri" panose="020F0502020204030204" pitchFamily="34" charset="0"/>
              </a:rPr>
              <a:t>Facebook </a:t>
            </a:r>
            <a:endParaRPr lang="en-US" sz="1100" dirty="0"/>
          </a:p>
        </p:txBody>
      </p:sp>
      <p:sp>
        <p:nvSpPr>
          <p:cNvPr id="39" name="Rectangle 38">
            <a:extLst>
              <a:ext uri="{FF2B5EF4-FFF2-40B4-BE49-F238E27FC236}">
                <a16:creationId xmlns:a16="http://schemas.microsoft.com/office/drawing/2014/main" id="{977467C7-80FD-4B3A-A94B-F45EFD501189}"/>
              </a:ext>
            </a:extLst>
          </p:cNvPr>
          <p:cNvSpPr/>
          <p:nvPr/>
        </p:nvSpPr>
        <p:spPr>
          <a:xfrm>
            <a:off x="9598236" y="1413819"/>
            <a:ext cx="2028494" cy="969496"/>
          </a:xfrm>
          <a:prstGeom prst="rect">
            <a:avLst/>
          </a:prstGeom>
        </p:spPr>
        <p:txBody>
          <a:bodyPr wrap="square">
            <a:spAutoFit/>
          </a:bodyPr>
          <a:lstStyle/>
          <a:p>
            <a:pPr marR="0" lvl="0">
              <a:spcBef>
                <a:spcPts val="0"/>
              </a:spcBef>
              <a:spcAft>
                <a:spcPts val="0"/>
              </a:spcAft>
            </a:pPr>
            <a:r>
              <a:rPr lang="en-US" sz="1200" b="1" dirty="0">
                <a:solidFill>
                  <a:srgbClr val="800000"/>
                </a:solidFill>
                <a:latin typeface="Century Gothic" panose="020B0502020202020204" pitchFamily="34" charset="0"/>
                <a:ea typeface="Calibri" panose="020F0502020204030204" pitchFamily="34" charset="0"/>
              </a:rPr>
              <a:t>Dr. Pam Moran</a:t>
            </a:r>
          </a:p>
          <a:p>
            <a:pPr marR="0" lvl="0">
              <a:spcBef>
                <a:spcPts val="0"/>
              </a:spcBef>
              <a:spcAft>
                <a:spcPts val="0"/>
              </a:spcAft>
            </a:pPr>
            <a:r>
              <a:rPr lang="en-US" sz="1100" dirty="0">
                <a:latin typeface="Century Gothic" panose="020B0502020202020204" pitchFamily="34" charset="0"/>
              </a:rPr>
              <a:t>Executive Director of Statewide Education Professional Development Consortium</a:t>
            </a:r>
            <a:endParaRPr lang="en-US" sz="1100" dirty="0">
              <a:solidFill>
                <a:srgbClr val="000000"/>
              </a:solidFill>
              <a:latin typeface="Century Gothic" panose="020B0502020202020204" pitchFamily="34" charset="0"/>
              <a:ea typeface="Calibri" panose="020F0502020204030204" pitchFamily="34" charset="0"/>
            </a:endParaRPr>
          </a:p>
        </p:txBody>
      </p:sp>
      <p:sp>
        <p:nvSpPr>
          <p:cNvPr id="40" name="Rectangle 39">
            <a:extLst>
              <a:ext uri="{FF2B5EF4-FFF2-40B4-BE49-F238E27FC236}">
                <a16:creationId xmlns:a16="http://schemas.microsoft.com/office/drawing/2014/main" id="{10B9252E-91E2-474D-B253-B90531F5ABA2}"/>
              </a:ext>
            </a:extLst>
          </p:cNvPr>
          <p:cNvSpPr/>
          <p:nvPr/>
        </p:nvSpPr>
        <p:spPr>
          <a:xfrm>
            <a:off x="6729586" y="2698811"/>
            <a:ext cx="1625766" cy="630942"/>
          </a:xfrm>
          <a:prstGeom prst="rect">
            <a:avLst/>
          </a:prstGeom>
        </p:spPr>
        <p:txBody>
          <a:bodyPr wrap="none">
            <a:spAutoFit/>
          </a:bodyPr>
          <a:lstStyle/>
          <a:p>
            <a:r>
              <a:rPr lang="en-US" sz="1200" b="1" dirty="0">
                <a:solidFill>
                  <a:srgbClr val="800000"/>
                </a:solidFill>
                <a:latin typeface="Century Gothic" panose="020B0502020202020204" pitchFamily="34" charset="0"/>
                <a:ea typeface="Calibri" panose="020F0502020204030204" pitchFamily="34" charset="0"/>
              </a:rPr>
              <a:t>Dr. James F. Lane</a:t>
            </a:r>
          </a:p>
          <a:p>
            <a:r>
              <a:rPr lang="en-US" sz="1100" dirty="0">
                <a:solidFill>
                  <a:srgbClr val="000000"/>
                </a:solidFill>
                <a:latin typeface="Century Gothic" panose="020B0502020202020204" pitchFamily="34" charset="0"/>
              </a:rPr>
              <a:t>State Superintendent</a:t>
            </a:r>
          </a:p>
          <a:p>
            <a:endParaRPr lang="en-US" sz="1200" dirty="0"/>
          </a:p>
        </p:txBody>
      </p:sp>
      <p:sp>
        <p:nvSpPr>
          <p:cNvPr id="41" name="Rectangle 40">
            <a:extLst>
              <a:ext uri="{FF2B5EF4-FFF2-40B4-BE49-F238E27FC236}">
                <a16:creationId xmlns:a16="http://schemas.microsoft.com/office/drawing/2014/main" id="{FACDC57D-078C-4AB4-A5F0-8EBD0CBAE1EF}"/>
              </a:ext>
            </a:extLst>
          </p:cNvPr>
          <p:cNvSpPr/>
          <p:nvPr/>
        </p:nvSpPr>
        <p:spPr>
          <a:xfrm>
            <a:off x="6729586" y="3945779"/>
            <a:ext cx="1954591" cy="954107"/>
          </a:xfrm>
          <a:prstGeom prst="rect">
            <a:avLst/>
          </a:prstGeom>
        </p:spPr>
        <p:txBody>
          <a:bodyPr wrap="square">
            <a:spAutoFit/>
          </a:bodyPr>
          <a:lstStyle/>
          <a:p>
            <a:r>
              <a:rPr lang="en-US" sz="1200" b="1" dirty="0">
                <a:solidFill>
                  <a:srgbClr val="800000"/>
                </a:solidFill>
                <a:latin typeface="Century Gothic" panose="020B0502020202020204" pitchFamily="34" charset="0"/>
                <a:ea typeface="Calibri" panose="020F0502020204030204" pitchFamily="34" charset="0"/>
              </a:rPr>
              <a:t>Ernest Longworth</a:t>
            </a:r>
          </a:p>
          <a:p>
            <a:r>
              <a:rPr lang="en-US" sz="1100" dirty="0">
                <a:latin typeface="Century Gothic" panose="020B0502020202020204" pitchFamily="34" charset="0"/>
              </a:rPr>
              <a:t>Coordinator for Tech Services</a:t>
            </a:r>
          </a:p>
          <a:p>
            <a:r>
              <a:rPr lang="en-US" sz="1100" dirty="0">
                <a:latin typeface="Century Gothic" panose="020B0502020202020204" pitchFamily="34" charset="0"/>
              </a:rPr>
              <a:t>Chesterfield County Public Schools</a:t>
            </a:r>
            <a:endParaRPr lang="en-US" sz="1100" dirty="0"/>
          </a:p>
        </p:txBody>
      </p:sp>
      <p:sp>
        <p:nvSpPr>
          <p:cNvPr id="42" name="Rectangle 41">
            <a:extLst>
              <a:ext uri="{FF2B5EF4-FFF2-40B4-BE49-F238E27FC236}">
                <a16:creationId xmlns:a16="http://schemas.microsoft.com/office/drawing/2014/main" id="{7C94710E-0F66-46A2-A83B-78FF0DDC35A7}"/>
              </a:ext>
            </a:extLst>
          </p:cNvPr>
          <p:cNvSpPr/>
          <p:nvPr/>
        </p:nvSpPr>
        <p:spPr>
          <a:xfrm>
            <a:off x="6742409" y="5098352"/>
            <a:ext cx="1824538" cy="461665"/>
          </a:xfrm>
          <a:prstGeom prst="rect">
            <a:avLst/>
          </a:prstGeom>
        </p:spPr>
        <p:txBody>
          <a:bodyPr wrap="none">
            <a:spAutoFit/>
          </a:bodyPr>
          <a:lstStyle/>
          <a:p>
            <a:r>
              <a:rPr lang="en-US" sz="1200" b="1" dirty="0">
                <a:solidFill>
                  <a:srgbClr val="800000"/>
                </a:solidFill>
                <a:latin typeface="Century Gothic" panose="020B0502020202020204" pitchFamily="34" charset="0"/>
              </a:rPr>
              <a:t>Dr. </a:t>
            </a:r>
            <a:r>
              <a:rPr lang="en-US" sz="1200" b="1" dirty="0">
                <a:solidFill>
                  <a:srgbClr val="800000"/>
                </a:solidFill>
                <a:latin typeface="Century Gothic" panose="020B0502020202020204" pitchFamily="34" charset="0"/>
                <a:ea typeface="Calibri" panose="020F0502020204030204" pitchFamily="34" charset="0"/>
              </a:rPr>
              <a:t>Laurie McCullough</a:t>
            </a:r>
          </a:p>
          <a:p>
            <a:r>
              <a:rPr lang="en-US" sz="1100" dirty="0">
                <a:latin typeface="Century Gothic" panose="020B0502020202020204" pitchFamily="34" charset="0"/>
              </a:rPr>
              <a:t>Director, Virginia ASCD</a:t>
            </a:r>
            <a:endParaRPr lang="en-US" sz="1100" dirty="0"/>
          </a:p>
        </p:txBody>
      </p:sp>
      <p:sp>
        <p:nvSpPr>
          <p:cNvPr id="43" name="Rectangle 42">
            <a:extLst>
              <a:ext uri="{FF2B5EF4-FFF2-40B4-BE49-F238E27FC236}">
                <a16:creationId xmlns:a16="http://schemas.microsoft.com/office/drawing/2014/main" id="{18B2F720-4638-462F-9FBD-0947F012A70C}"/>
              </a:ext>
            </a:extLst>
          </p:cNvPr>
          <p:cNvSpPr/>
          <p:nvPr/>
        </p:nvSpPr>
        <p:spPr>
          <a:xfrm>
            <a:off x="4060252" y="1721936"/>
            <a:ext cx="1710725" cy="769441"/>
          </a:xfrm>
          <a:prstGeom prst="rect">
            <a:avLst/>
          </a:prstGeom>
        </p:spPr>
        <p:txBody>
          <a:bodyPr wrap="none">
            <a:spAutoFit/>
          </a:bodyPr>
          <a:lstStyle/>
          <a:p>
            <a:r>
              <a:rPr lang="en-US" sz="1100" dirty="0">
                <a:latin typeface="Century Gothic" panose="020B0502020202020204" pitchFamily="34" charset="0"/>
              </a:rPr>
              <a:t>Principal</a:t>
            </a:r>
          </a:p>
          <a:p>
            <a:r>
              <a:rPr lang="en-US" sz="1100" dirty="0">
                <a:latin typeface="Century Gothic" panose="020B0502020202020204" pitchFamily="34" charset="0"/>
              </a:rPr>
              <a:t>Acquinton Elementary</a:t>
            </a:r>
          </a:p>
          <a:p>
            <a:r>
              <a:rPr lang="en-US" sz="1100" dirty="0">
                <a:latin typeface="Century Gothic" panose="020B0502020202020204" pitchFamily="34" charset="0"/>
              </a:rPr>
              <a:t>King William County </a:t>
            </a:r>
          </a:p>
          <a:p>
            <a:r>
              <a:rPr lang="en-US" sz="1100" dirty="0">
                <a:latin typeface="Century Gothic" panose="020B0502020202020204" pitchFamily="34" charset="0"/>
              </a:rPr>
              <a:t>Public Schools </a:t>
            </a:r>
          </a:p>
        </p:txBody>
      </p:sp>
      <p:pic>
        <p:nvPicPr>
          <p:cNvPr id="44" name="Picture 8">
            <a:extLst>
              <a:ext uri="{FF2B5EF4-FFF2-40B4-BE49-F238E27FC236}">
                <a16:creationId xmlns:a16="http://schemas.microsoft.com/office/drawing/2014/main" id="{D63B70CE-636C-4626-9004-56F960D94339}"/>
              </a:ext>
            </a:extLst>
          </p:cNvPr>
          <p:cNvPicPr>
            <a:picLocks noChangeAspect="1" noChangeArrowheads="1"/>
          </p:cNvPicPr>
          <p:nvPr/>
        </p:nvPicPr>
        <p:blipFill rotWithShape="1">
          <a:blip r:embed="rId19">
            <a:extLst>
              <a:ext uri="{28A0092B-C50C-407E-A947-70E740481C1C}">
                <a14:useLocalDpi xmlns:a14="http://schemas.microsoft.com/office/drawing/2010/main" val="0"/>
              </a:ext>
            </a:extLst>
          </a:blip>
          <a:srcRect l="3651" t="10690" r="10106" b="18018"/>
          <a:stretch/>
        </p:blipFill>
        <p:spPr bwMode="auto">
          <a:xfrm>
            <a:off x="10330667" y="5879364"/>
            <a:ext cx="1837354" cy="788744"/>
          </a:xfrm>
          <a:prstGeom prst="rect">
            <a:avLst/>
          </a:prstGeom>
          <a:noFill/>
          <a:ln>
            <a:noFill/>
          </a:ln>
          <a:effectLst/>
          <a:extLst>
            <a:ext uri="{909E8E84-426E-40DD-AFC4-6F175D3DCCD1}">
              <a14:hiddenFill xmlns:a14="http://schemas.microsoft.com/office/drawing/2010/main">
                <a:solidFill>
                  <a:srgbClr val="5B9BD5"/>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pic>
      <p:pic>
        <p:nvPicPr>
          <p:cNvPr id="5" name="Picture 4">
            <a:extLst>
              <a:ext uri="{FF2B5EF4-FFF2-40B4-BE49-F238E27FC236}">
                <a16:creationId xmlns:a16="http://schemas.microsoft.com/office/drawing/2014/main" id="{FA0523C0-F049-4F1A-87A0-AA80ACAA9667}"/>
              </a:ext>
            </a:extLst>
          </p:cNvPr>
          <p:cNvPicPr>
            <a:picLocks noChangeAspect="1"/>
          </p:cNvPicPr>
          <p:nvPr/>
        </p:nvPicPr>
        <p:blipFill rotWithShape="1">
          <a:blip r:embed="rId20">
            <a:extLst>
              <a:ext uri="{28A0092B-C50C-407E-A947-70E740481C1C}">
                <a14:useLocalDpi xmlns:a14="http://schemas.microsoft.com/office/drawing/2010/main" val="0"/>
              </a:ext>
            </a:extLst>
          </a:blip>
          <a:srcRect l="26930" r="23135"/>
          <a:stretch/>
        </p:blipFill>
        <p:spPr>
          <a:xfrm>
            <a:off x="645831" y="1530477"/>
            <a:ext cx="763145" cy="1002934"/>
          </a:xfrm>
          <a:prstGeom prst="rect">
            <a:avLst/>
          </a:prstGeom>
        </p:spPr>
      </p:pic>
    </p:spTree>
    <p:extLst>
      <p:ext uri="{BB962C8B-B14F-4D97-AF65-F5344CB8AC3E}">
        <p14:creationId xmlns:p14="http://schemas.microsoft.com/office/powerpoint/2010/main" val="381945268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A7C4219A-FD92-4103-88C2-FA50D89A40FE}"/>
              </a:ext>
            </a:extLst>
          </p:cNvPr>
          <p:cNvSpPr>
            <a:spLocks noGrp="1"/>
          </p:cNvSpPr>
          <p:nvPr>
            <p:ph type="sldNum" sz="quarter" idx="12"/>
          </p:nvPr>
        </p:nvSpPr>
        <p:spPr>
          <a:xfrm>
            <a:off x="8610600" y="6356350"/>
            <a:ext cx="2743200" cy="365125"/>
          </a:xfrm>
        </p:spPr>
        <p:txBody>
          <a:bodyPr/>
          <a:lstStyle/>
          <a:p>
            <a:fld id="{AA3898FD-A684-4A62-A42C-438DA4FE8827}" type="slidenum">
              <a:rPr lang="en-US" smtClean="0"/>
              <a:t>7</a:t>
            </a:fld>
            <a:endParaRPr lang="en-US" dirty="0"/>
          </a:p>
        </p:txBody>
      </p:sp>
      <p:sp>
        <p:nvSpPr>
          <p:cNvPr id="5" name="Rectangle 4">
            <a:extLst>
              <a:ext uri="{FF2B5EF4-FFF2-40B4-BE49-F238E27FC236}">
                <a16:creationId xmlns:a16="http://schemas.microsoft.com/office/drawing/2014/main" id="{D1D0B9F3-C01B-4291-986E-E8C013992D47}"/>
              </a:ext>
            </a:extLst>
          </p:cNvPr>
          <p:cNvSpPr/>
          <p:nvPr/>
        </p:nvSpPr>
        <p:spPr>
          <a:xfrm>
            <a:off x="543678" y="290228"/>
            <a:ext cx="8267700" cy="677108"/>
          </a:xfrm>
          <a:prstGeom prst="rect">
            <a:avLst/>
          </a:prstGeom>
        </p:spPr>
        <p:txBody>
          <a:bodyPr wrap="square">
            <a:spAutoFit/>
          </a:bodyPr>
          <a:lstStyle/>
          <a:p>
            <a:r>
              <a:rPr lang="en-US" dirty="0">
                <a:solidFill>
                  <a:schemeClr val="tx1">
                    <a:lumMod val="50000"/>
                    <a:lumOff val="50000"/>
                  </a:schemeClr>
                </a:solidFill>
                <a:latin typeface="Century Gothic" panose="020B0502020202020204" pitchFamily="34" charset="0"/>
                <a:ea typeface="Calibri" panose="020F0502020204030204" pitchFamily="34" charset="0"/>
                <a:cs typeface="Times New Roman" panose="02020603050405020304" pitchFamily="18" charset="0"/>
              </a:rPr>
              <a:t>The Virginia Superintendent’s </a:t>
            </a:r>
            <a:r>
              <a:rPr lang="en-US" cap="all" dirty="0">
                <a:solidFill>
                  <a:schemeClr val="tx1">
                    <a:lumMod val="50000"/>
                    <a:lumOff val="50000"/>
                  </a:schemeClr>
                </a:solidFill>
                <a:latin typeface="Century Gothic" panose="020B0502020202020204" pitchFamily="34" charset="0"/>
                <a:ea typeface="Calibri" panose="020F0502020204030204" pitchFamily="34" charset="0"/>
                <a:cs typeface="Times New Roman" panose="02020603050405020304" pitchFamily="18" charset="0"/>
              </a:rPr>
              <a:t>Leadership Academy </a:t>
            </a:r>
          </a:p>
          <a:p>
            <a:r>
              <a:rPr lang="en-US" sz="2000" b="1" cap="all" dirty="0">
                <a:solidFill>
                  <a:srgbClr val="800000"/>
                </a:solidFill>
                <a:latin typeface="Century Gothic" panose="020B0502020202020204" pitchFamily="34" charset="0"/>
                <a:ea typeface="Calibri" panose="020F0502020204030204" pitchFamily="34" charset="0"/>
                <a:cs typeface="Times New Roman" panose="02020603050405020304" pitchFamily="18" charset="0"/>
              </a:rPr>
              <a:t>Advisory Committee</a:t>
            </a:r>
          </a:p>
        </p:txBody>
      </p:sp>
      <p:sp>
        <p:nvSpPr>
          <p:cNvPr id="6" name="Rectangle 5">
            <a:extLst>
              <a:ext uri="{FF2B5EF4-FFF2-40B4-BE49-F238E27FC236}">
                <a16:creationId xmlns:a16="http://schemas.microsoft.com/office/drawing/2014/main" id="{B4792753-B0F3-4D6E-B1F7-EFACF0075346}"/>
              </a:ext>
            </a:extLst>
          </p:cNvPr>
          <p:cNvSpPr/>
          <p:nvPr/>
        </p:nvSpPr>
        <p:spPr>
          <a:xfrm>
            <a:off x="543678" y="1042615"/>
            <a:ext cx="10026533" cy="3539430"/>
          </a:xfrm>
          <a:prstGeom prst="rect">
            <a:avLst/>
          </a:prstGeom>
        </p:spPr>
        <p:txBody>
          <a:bodyPr wrap="square">
            <a:spAutoFit/>
          </a:bodyPr>
          <a:lstStyle/>
          <a:p>
            <a:pPr marL="228600" indent="-228600">
              <a:buFont typeface="Wingdings" panose="05000000000000000000" pitchFamily="2" charset="2"/>
              <a:buChar char="§"/>
            </a:pPr>
            <a:r>
              <a:rPr lang="en-US" sz="1600" dirty="0">
                <a:solidFill>
                  <a:srgbClr val="000000"/>
                </a:solidFill>
                <a:latin typeface="Century Gothic" panose="020B0502020202020204" pitchFamily="34" charset="0"/>
                <a:ea typeface="Calibri" panose="020F0502020204030204" pitchFamily="34" charset="0"/>
              </a:rPr>
              <a:t>Dr. Rosa Atkins, Superintendent, Charlottesville Schools </a:t>
            </a:r>
            <a:endParaRPr lang="en-US" sz="1600" dirty="0">
              <a:solidFill>
                <a:srgbClr val="000000"/>
              </a:solidFill>
              <a:latin typeface="Arial" panose="020B0604020202020204" pitchFamily="34" charset="0"/>
              <a:ea typeface="Calibri" panose="020F0502020204030204" pitchFamily="34" charset="0"/>
            </a:endParaRPr>
          </a:p>
          <a:p>
            <a:pPr marL="228600" marR="0" lvl="0" indent="-228600">
              <a:spcBef>
                <a:spcPts val="0"/>
              </a:spcBef>
              <a:spcAft>
                <a:spcPts val="0"/>
              </a:spcAft>
              <a:buFont typeface="Wingdings" panose="05000000000000000000" pitchFamily="2" charset="2"/>
              <a:buChar char="§"/>
            </a:pPr>
            <a:r>
              <a:rPr lang="en-US" sz="1600" dirty="0">
                <a:solidFill>
                  <a:srgbClr val="000000"/>
                </a:solidFill>
                <a:latin typeface="Century Gothic" panose="020B0502020202020204" pitchFamily="34" charset="0"/>
                <a:ea typeface="Calibri" panose="020F0502020204030204" pitchFamily="34" charset="0"/>
              </a:rPr>
              <a:t>Dr. Cyndee Blount, Principal, Acquinton E.S., King William County Schools </a:t>
            </a:r>
            <a:endParaRPr lang="en-US" sz="1600" dirty="0">
              <a:solidFill>
                <a:srgbClr val="000000"/>
              </a:solidFill>
              <a:latin typeface="Arial" panose="020B0604020202020204" pitchFamily="34" charset="0"/>
              <a:ea typeface="Calibri" panose="020F0502020204030204" pitchFamily="34" charset="0"/>
            </a:endParaRPr>
          </a:p>
          <a:p>
            <a:pPr marL="228600" marR="0" lvl="0" indent="-228600">
              <a:spcBef>
                <a:spcPts val="0"/>
              </a:spcBef>
              <a:spcAft>
                <a:spcPts val="0"/>
              </a:spcAft>
              <a:buFont typeface="Wingdings" panose="05000000000000000000" pitchFamily="2" charset="2"/>
              <a:buChar char="§"/>
            </a:pPr>
            <a:r>
              <a:rPr lang="en-US" sz="1600" spc="10" dirty="0">
                <a:solidFill>
                  <a:srgbClr val="000000"/>
                </a:solidFill>
                <a:latin typeface="Century Gothic" panose="020B0502020202020204" pitchFamily="34" charset="0"/>
                <a:ea typeface="Calibri" panose="020F0502020204030204" pitchFamily="34" charset="0"/>
              </a:rPr>
              <a:t>Dr. Amy Colley, Director, W&amp;M School of Education SURN </a:t>
            </a:r>
            <a:endParaRPr lang="en-US" sz="1600" dirty="0">
              <a:solidFill>
                <a:srgbClr val="000000"/>
              </a:solidFill>
              <a:latin typeface="Arial" panose="020B0604020202020204" pitchFamily="34" charset="0"/>
              <a:ea typeface="Calibri" panose="020F0502020204030204" pitchFamily="34" charset="0"/>
            </a:endParaRPr>
          </a:p>
          <a:p>
            <a:pPr marL="228600" marR="0" lvl="0" indent="-228600">
              <a:spcBef>
                <a:spcPts val="0"/>
              </a:spcBef>
              <a:spcAft>
                <a:spcPts val="0"/>
              </a:spcAft>
              <a:buFont typeface="Wingdings" panose="05000000000000000000" pitchFamily="2" charset="2"/>
              <a:buChar char="§"/>
            </a:pPr>
            <a:r>
              <a:rPr lang="en-US" sz="1600" dirty="0">
                <a:solidFill>
                  <a:srgbClr val="000000"/>
                </a:solidFill>
                <a:latin typeface="Century Gothic" panose="020B0502020202020204" pitchFamily="34" charset="0"/>
                <a:ea typeface="Calibri" panose="020F0502020204030204" pitchFamily="34" charset="0"/>
              </a:rPr>
              <a:t>Dr. Jarred Cotton, Superintendent Chesapeake Schools </a:t>
            </a:r>
            <a:endParaRPr lang="en-US" sz="1600" dirty="0">
              <a:solidFill>
                <a:srgbClr val="000000"/>
              </a:solidFill>
              <a:latin typeface="Arial" panose="020B0604020202020204" pitchFamily="34" charset="0"/>
              <a:ea typeface="Calibri" panose="020F0502020204030204" pitchFamily="34" charset="0"/>
            </a:endParaRPr>
          </a:p>
          <a:p>
            <a:pPr marL="228600" marR="0" lvl="0" indent="-228600">
              <a:spcBef>
                <a:spcPts val="0"/>
              </a:spcBef>
              <a:spcAft>
                <a:spcPts val="0"/>
              </a:spcAft>
              <a:buFont typeface="Wingdings" panose="05000000000000000000" pitchFamily="2" charset="2"/>
              <a:buChar char="§"/>
            </a:pPr>
            <a:r>
              <a:rPr lang="en-US" sz="1600" dirty="0">
                <a:solidFill>
                  <a:srgbClr val="000000"/>
                </a:solidFill>
                <a:latin typeface="Century Gothic" panose="020B0502020202020204" pitchFamily="34" charset="0"/>
                <a:ea typeface="Calibri" panose="020F0502020204030204" pitchFamily="34" charset="0"/>
              </a:rPr>
              <a:t>Barry DuVal, President &amp; CEO, Virginia Chamber of Commerce</a:t>
            </a:r>
            <a:endParaRPr lang="en-US" sz="1600" dirty="0">
              <a:solidFill>
                <a:srgbClr val="000000"/>
              </a:solidFill>
              <a:latin typeface="Arial" panose="020B0604020202020204" pitchFamily="34" charset="0"/>
              <a:ea typeface="Calibri" panose="020F0502020204030204" pitchFamily="34" charset="0"/>
            </a:endParaRPr>
          </a:p>
          <a:p>
            <a:pPr marL="228600" marR="0" lvl="0" indent="-228600">
              <a:spcBef>
                <a:spcPts val="0"/>
              </a:spcBef>
              <a:spcAft>
                <a:spcPts val="0"/>
              </a:spcAft>
              <a:buFont typeface="Wingdings" panose="05000000000000000000" pitchFamily="2" charset="2"/>
              <a:buChar char="§"/>
            </a:pPr>
            <a:r>
              <a:rPr lang="en-US" sz="1600" dirty="0">
                <a:solidFill>
                  <a:srgbClr val="000000"/>
                </a:solidFill>
                <a:latin typeface="Century Gothic" panose="020B0502020202020204" pitchFamily="34" charset="0"/>
                <a:ea typeface="Calibri" panose="020F0502020204030204" pitchFamily="34" charset="0"/>
              </a:rPr>
              <a:t>Dr. David Eshelman, Director of Workforce Development, Richmond</a:t>
            </a:r>
            <a:endParaRPr lang="en-US" sz="1600" dirty="0">
              <a:solidFill>
                <a:srgbClr val="000000"/>
              </a:solidFill>
              <a:latin typeface="Arial" panose="020B0604020202020204" pitchFamily="34" charset="0"/>
              <a:ea typeface="Calibri" panose="020F0502020204030204" pitchFamily="34" charset="0"/>
            </a:endParaRPr>
          </a:p>
          <a:p>
            <a:pPr marL="228600" marR="0" lvl="0" indent="-228600">
              <a:spcBef>
                <a:spcPts val="0"/>
              </a:spcBef>
              <a:spcAft>
                <a:spcPts val="0"/>
              </a:spcAft>
              <a:buFont typeface="Wingdings" panose="05000000000000000000" pitchFamily="2" charset="2"/>
              <a:buChar char="§"/>
            </a:pPr>
            <a:r>
              <a:rPr lang="en-US" sz="1600" dirty="0">
                <a:solidFill>
                  <a:srgbClr val="000000"/>
                </a:solidFill>
                <a:latin typeface="Century Gothic" panose="020B0502020202020204" pitchFamily="34" charset="0"/>
                <a:ea typeface="Calibri" panose="020F0502020204030204" pitchFamily="34" charset="0"/>
              </a:rPr>
              <a:t>Donald (Rusty) Fairheart, Virginia Department of Education</a:t>
            </a:r>
            <a:endParaRPr lang="en-US" sz="1600" dirty="0">
              <a:solidFill>
                <a:srgbClr val="000000"/>
              </a:solidFill>
              <a:latin typeface="Arial" panose="020B0604020202020204" pitchFamily="34" charset="0"/>
              <a:ea typeface="Calibri" panose="020F0502020204030204" pitchFamily="34" charset="0"/>
            </a:endParaRPr>
          </a:p>
          <a:p>
            <a:pPr marL="228600" marR="0" lvl="0" indent="-228600">
              <a:spcBef>
                <a:spcPts val="0"/>
              </a:spcBef>
              <a:spcAft>
                <a:spcPts val="0"/>
              </a:spcAft>
              <a:buFont typeface="Wingdings" panose="05000000000000000000" pitchFamily="2" charset="2"/>
              <a:buChar char="§"/>
            </a:pPr>
            <a:r>
              <a:rPr lang="en-US" sz="1600" dirty="0">
                <a:solidFill>
                  <a:srgbClr val="000000"/>
                </a:solidFill>
                <a:latin typeface="Century Gothic" panose="020B0502020202020204" pitchFamily="34" charset="0"/>
                <a:ea typeface="Calibri" panose="020F0502020204030204" pitchFamily="34" charset="0"/>
              </a:rPr>
              <a:t>Dr. Mark Ginsberg, Dean School of Education, George Mason University</a:t>
            </a:r>
          </a:p>
          <a:p>
            <a:pPr marL="228600" marR="0" lvl="0" indent="-228600">
              <a:spcBef>
                <a:spcPts val="0"/>
              </a:spcBef>
              <a:spcAft>
                <a:spcPts val="0"/>
              </a:spcAft>
              <a:buFont typeface="Wingdings" panose="05000000000000000000" pitchFamily="2" charset="2"/>
              <a:buChar char="§"/>
            </a:pPr>
            <a:r>
              <a:rPr lang="en-US" sz="1600" dirty="0">
                <a:solidFill>
                  <a:srgbClr val="000000"/>
                </a:solidFill>
                <a:latin typeface="Century Gothic" panose="020B0502020202020204" pitchFamily="34" charset="0"/>
                <a:ea typeface="Calibri" panose="020F0502020204030204" pitchFamily="34" charset="0"/>
              </a:rPr>
              <a:t>Ernest Longworth, Coordinator for Tech Services, Chesterfield County Schools </a:t>
            </a:r>
            <a:endParaRPr lang="en-US" sz="1600" dirty="0">
              <a:solidFill>
                <a:srgbClr val="000000"/>
              </a:solidFill>
              <a:latin typeface="Arial" panose="020B0604020202020204" pitchFamily="34" charset="0"/>
              <a:ea typeface="Calibri" panose="020F0502020204030204" pitchFamily="34" charset="0"/>
            </a:endParaRPr>
          </a:p>
          <a:p>
            <a:pPr marL="228600" marR="0" lvl="0" indent="-228600">
              <a:spcBef>
                <a:spcPts val="0"/>
              </a:spcBef>
              <a:spcAft>
                <a:spcPts val="0"/>
              </a:spcAft>
              <a:buFont typeface="Wingdings" panose="05000000000000000000" pitchFamily="2" charset="2"/>
              <a:buChar char="§"/>
            </a:pPr>
            <a:r>
              <a:rPr lang="en-US" sz="1600" dirty="0">
                <a:solidFill>
                  <a:srgbClr val="000000"/>
                </a:solidFill>
                <a:latin typeface="Century Gothic" panose="020B0502020202020204" pitchFamily="34" charset="0"/>
                <a:ea typeface="Calibri" panose="020F0502020204030204" pitchFamily="34" charset="0"/>
              </a:rPr>
              <a:t>Dr. Steward Roberson, CEO, Mosley Architects </a:t>
            </a:r>
            <a:endParaRPr lang="en-US" sz="1600" dirty="0">
              <a:solidFill>
                <a:srgbClr val="000000"/>
              </a:solidFill>
              <a:latin typeface="Arial" panose="020B0604020202020204" pitchFamily="34" charset="0"/>
              <a:ea typeface="Calibri" panose="020F0502020204030204" pitchFamily="34" charset="0"/>
            </a:endParaRPr>
          </a:p>
          <a:p>
            <a:pPr marL="228600" marR="0" lvl="0" indent="-228600">
              <a:spcBef>
                <a:spcPts val="0"/>
              </a:spcBef>
              <a:spcAft>
                <a:spcPts val="0"/>
              </a:spcAft>
              <a:buFont typeface="Wingdings" panose="05000000000000000000" pitchFamily="2" charset="2"/>
              <a:buChar char="§"/>
            </a:pPr>
            <a:r>
              <a:rPr lang="en-US" sz="1600" dirty="0">
                <a:solidFill>
                  <a:srgbClr val="000000"/>
                </a:solidFill>
                <a:latin typeface="Century Gothic" panose="020B0502020202020204" pitchFamily="34" charset="0"/>
                <a:ea typeface="Calibri" panose="020F0502020204030204" pitchFamily="34" charset="0"/>
              </a:rPr>
              <a:t>Dr. Adam Seldow, Head of Education Partnerships, Facebook </a:t>
            </a:r>
            <a:endParaRPr lang="en-US" sz="1600" dirty="0">
              <a:solidFill>
                <a:srgbClr val="000000"/>
              </a:solidFill>
              <a:latin typeface="Arial" panose="020B0604020202020204" pitchFamily="34" charset="0"/>
              <a:ea typeface="Calibri" panose="020F0502020204030204" pitchFamily="34" charset="0"/>
            </a:endParaRPr>
          </a:p>
          <a:p>
            <a:pPr marL="228600" marR="0" lvl="0" indent="-228600">
              <a:spcBef>
                <a:spcPts val="0"/>
              </a:spcBef>
              <a:spcAft>
                <a:spcPts val="0"/>
              </a:spcAft>
              <a:buFont typeface="Wingdings" panose="05000000000000000000" pitchFamily="2" charset="2"/>
              <a:buChar char="§"/>
            </a:pPr>
            <a:r>
              <a:rPr lang="en-US" sz="1600" dirty="0">
                <a:solidFill>
                  <a:srgbClr val="000000"/>
                </a:solidFill>
                <a:latin typeface="Century Gothic" panose="020B0502020202020204" pitchFamily="34" charset="0"/>
                <a:ea typeface="Calibri" panose="020F0502020204030204" pitchFamily="34" charset="0"/>
              </a:rPr>
              <a:t>Dr. Morton Sherman, Associate Executive Director AASA</a:t>
            </a:r>
            <a:endParaRPr lang="en-US" sz="1600" dirty="0">
              <a:solidFill>
                <a:srgbClr val="000000"/>
              </a:solidFill>
              <a:latin typeface="Arial" panose="020B0604020202020204" pitchFamily="34" charset="0"/>
              <a:ea typeface="Calibri" panose="020F0502020204030204" pitchFamily="34" charset="0"/>
            </a:endParaRPr>
          </a:p>
          <a:p>
            <a:pPr marL="228600" marR="0" lvl="0" indent="-228600">
              <a:spcBef>
                <a:spcPts val="0"/>
              </a:spcBef>
              <a:spcAft>
                <a:spcPts val="0"/>
              </a:spcAft>
              <a:buFont typeface="Wingdings" panose="05000000000000000000" pitchFamily="2" charset="2"/>
              <a:buChar char="§"/>
            </a:pPr>
            <a:r>
              <a:rPr lang="en-US" sz="1600" dirty="0">
                <a:solidFill>
                  <a:srgbClr val="000000"/>
                </a:solidFill>
                <a:latin typeface="Century Gothic" panose="020B0502020202020204" pitchFamily="34" charset="0"/>
                <a:ea typeface="Calibri" panose="020F0502020204030204" pitchFamily="34" charset="0"/>
              </a:rPr>
              <a:t>Dr. Aaron Spence (Co-chair), Superintendent, Virginia Beach Schools </a:t>
            </a:r>
            <a:endParaRPr lang="en-US" sz="1600" dirty="0">
              <a:solidFill>
                <a:srgbClr val="000000"/>
              </a:solidFill>
              <a:latin typeface="Arial" panose="020B0604020202020204" pitchFamily="34" charset="0"/>
              <a:ea typeface="Calibri" panose="020F0502020204030204" pitchFamily="34" charset="0"/>
            </a:endParaRPr>
          </a:p>
          <a:p>
            <a:pPr marL="228600" marR="0" lvl="0" indent="-228600">
              <a:spcBef>
                <a:spcPts val="0"/>
              </a:spcBef>
              <a:spcAft>
                <a:spcPts val="0"/>
              </a:spcAft>
              <a:buFont typeface="Wingdings" panose="05000000000000000000" pitchFamily="2" charset="2"/>
              <a:buChar char="§"/>
            </a:pPr>
            <a:r>
              <a:rPr lang="en-US" sz="1600" dirty="0">
                <a:solidFill>
                  <a:srgbClr val="000000"/>
                </a:solidFill>
                <a:latin typeface="Century Gothic" panose="020B0502020202020204" pitchFamily="34" charset="0"/>
                <a:ea typeface="Calibri" panose="020F0502020204030204" pitchFamily="34" charset="0"/>
              </a:rPr>
              <a:t>Haydee Robinson, Superintendent, Dickenson County </a:t>
            </a:r>
            <a:endParaRPr lang="en-US" sz="1600" dirty="0">
              <a:solidFill>
                <a:srgbClr val="000000"/>
              </a:solidFill>
              <a:latin typeface="Arial" panose="020B0604020202020204" pitchFamily="34" charset="0"/>
              <a:ea typeface="Calibri" panose="020F0502020204030204" pitchFamily="34" charset="0"/>
            </a:endParaRPr>
          </a:p>
        </p:txBody>
      </p:sp>
      <p:sp>
        <p:nvSpPr>
          <p:cNvPr id="11" name="Rectangle 10">
            <a:extLst>
              <a:ext uri="{FF2B5EF4-FFF2-40B4-BE49-F238E27FC236}">
                <a16:creationId xmlns:a16="http://schemas.microsoft.com/office/drawing/2014/main" id="{29925866-6DF7-4C7F-8A77-69459DAAF531}"/>
              </a:ext>
            </a:extLst>
          </p:cNvPr>
          <p:cNvSpPr/>
          <p:nvPr/>
        </p:nvSpPr>
        <p:spPr>
          <a:xfrm>
            <a:off x="543678" y="4787322"/>
            <a:ext cx="11024685" cy="1292662"/>
          </a:xfrm>
          <a:prstGeom prst="rect">
            <a:avLst/>
          </a:prstGeom>
        </p:spPr>
        <p:txBody>
          <a:bodyPr wrap="square">
            <a:spAutoFit/>
          </a:bodyPr>
          <a:lstStyle/>
          <a:p>
            <a:r>
              <a:rPr lang="en-US" sz="2000" b="1" cap="all" dirty="0">
                <a:solidFill>
                  <a:schemeClr val="accent2">
                    <a:lumMod val="50000"/>
                  </a:schemeClr>
                </a:solidFill>
                <a:latin typeface="Century Gothic" panose="020B0502020202020204" pitchFamily="34" charset="0"/>
                <a:ea typeface="Calibri" panose="020F0502020204030204" pitchFamily="34" charset="0"/>
                <a:cs typeface="Times New Roman" panose="02020603050405020304" pitchFamily="18" charset="0"/>
              </a:rPr>
              <a:t>Application Process</a:t>
            </a:r>
          </a:p>
          <a:p>
            <a:endParaRPr lang="en-US" sz="1000" b="1" cap="all" dirty="0">
              <a:solidFill>
                <a:schemeClr val="accent2">
                  <a:lumMod val="50000"/>
                </a:schemeClr>
              </a:solidFill>
              <a:latin typeface="Century Gothic" panose="020B0502020202020204" pitchFamily="34" charset="0"/>
              <a:ea typeface="Calibri" panose="020F0502020204030204" pitchFamily="34" charset="0"/>
              <a:cs typeface="Times New Roman" panose="02020603050405020304" pitchFamily="18" charset="0"/>
            </a:endParaRPr>
          </a:p>
          <a:p>
            <a:pPr marL="285750" indent="-285750">
              <a:buFont typeface="Wingdings" panose="05000000000000000000" pitchFamily="2" charset="2"/>
              <a:buChar char="§"/>
            </a:pPr>
            <a:r>
              <a:rPr lang="en-US" sz="1600" dirty="0">
                <a:latin typeface="Century Gothic" panose="020B0502020202020204" pitchFamily="34" charset="0"/>
                <a:ea typeface="Calibri" panose="020F0502020204030204" pitchFamily="34" charset="0"/>
                <a:cs typeface="Times New Roman" panose="02020603050405020304" pitchFamily="18" charset="0"/>
              </a:rPr>
              <a:t>Applications process will be posted on the VASS Website by December 15, 2020</a:t>
            </a:r>
          </a:p>
          <a:p>
            <a:pPr marL="285750" indent="-285750">
              <a:buFont typeface="Wingdings" panose="05000000000000000000" pitchFamily="2" charset="2"/>
              <a:buChar char="§"/>
            </a:pPr>
            <a:r>
              <a:rPr lang="en-US" sz="1600" b="1" dirty="0">
                <a:latin typeface="Century Gothic" panose="020B0502020202020204" pitchFamily="34" charset="0"/>
                <a:ea typeface="Calibri" panose="020F0502020204030204" pitchFamily="34" charset="0"/>
                <a:cs typeface="Times New Roman" panose="02020603050405020304" pitchFamily="18" charset="0"/>
              </a:rPr>
              <a:t>Application deadline: April 15, 2020</a:t>
            </a:r>
          </a:p>
          <a:p>
            <a:pPr marL="285750" indent="-285750">
              <a:buFont typeface="Wingdings" panose="05000000000000000000" pitchFamily="2" charset="2"/>
              <a:buChar char="§"/>
            </a:pPr>
            <a:r>
              <a:rPr lang="en-US" sz="1600" dirty="0">
                <a:latin typeface="Century Gothic" panose="020B0502020202020204" pitchFamily="34" charset="0"/>
                <a:cs typeface="Times New Roman" panose="02020603050405020304" pitchFamily="18" charset="0"/>
              </a:rPr>
              <a:t>Participants in the first cohort will receive a scholarship sponsored by VASS business partners—Tuition TBD</a:t>
            </a:r>
          </a:p>
        </p:txBody>
      </p:sp>
      <p:sp>
        <p:nvSpPr>
          <p:cNvPr id="16" name="Oval 15">
            <a:extLst>
              <a:ext uri="{FF2B5EF4-FFF2-40B4-BE49-F238E27FC236}">
                <a16:creationId xmlns:a16="http://schemas.microsoft.com/office/drawing/2014/main" id="{03158127-1BA4-480C-AF27-906908A58CF0}"/>
              </a:ext>
            </a:extLst>
          </p:cNvPr>
          <p:cNvSpPr/>
          <p:nvPr/>
        </p:nvSpPr>
        <p:spPr>
          <a:xfrm>
            <a:off x="10570211" y="395063"/>
            <a:ext cx="1184642" cy="1193105"/>
          </a:xfrm>
          <a:prstGeom prst="ellipse">
            <a:avLst/>
          </a:prstGeom>
          <a:solidFill>
            <a:schemeClr val="accent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7" name="Picture 16">
            <a:extLst>
              <a:ext uri="{FF2B5EF4-FFF2-40B4-BE49-F238E27FC236}">
                <a16:creationId xmlns:a16="http://schemas.microsoft.com/office/drawing/2014/main" id="{F8D86E98-FCAF-4A71-BACA-558CA8A60F8D}"/>
              </a:ext>
            </a:extLst>
          </p:cNvPr>
          <p:cNvPicPr>
            <a:picLocks noChangeAspect="1"/>
          </p:cNvPicPr>
          <p:nvPr/>
        </p:nvPicPr>
        <p:blipFill rotWithShape="1">
          <a:blip r:embed="rId2">
            <a:extLst>
              <a:ext uri="{28A0092B-C50C-407E-A947-70E740481C1C}">
                <a14:useLocalDpi xmlns:a14="http://schemas.microsoft.com/office/drawing/2010/main" val="0"/>
              </a:ext>
            </a:extLst>
          </a:blip>
          <a:srcRect l="86" t="5019" b="23167"/>
          <a:stretch/>
        </p:blipFill>
        <p:spPr>
          <a:xfrm>
            <a:off x="10532461" y="366439"/>
            <a:ext cx="1242561" cy="1250351"/>
          </a:xfrm>
          <a:prstGeom prst="ellipse">
            <a:avLst/>
          </a:prstGeom>
          <a:ln>
            <a:noFill/>
          </a:ln>
          <a:effectLst>
            <a:softEdge rad="112500"/>
          </a:effectLst>
        </p:spPr>
      </p:pic>
      <p:sp>
        <p:nvSpPr>
          <p:cNvPr id="18" name="Oval 17">
            <a:extLst>
              <a:ext uri="{FF2B5EF4-FFF2-40B4-BE49-F238E27FC236}">
                <a16:creationId xmlns:a16="http://schemas.microsoft.com/office/drawing/2014/main" id="{402C960E-89EA-470A-B912-46F05998042D}"/>
              </a:ext>
            </a:extLst>
          </p:cNvPr>
          <p:cNvSpPr/>
          <p:nvPr/>
        </p:nvSpPr>
        <p:spPr>
          <a:xfrm>
            <a:off x="10570211" y="1712502"/>
            <a:ext cx="1184642" cy="1193105"/>
          </a:xfrm>
          <a:prstGeom prst="ellipse">
            <a:avLst/>
          </a:prstGeom>
          <a:solidFill>
            <a:schemeClr val="accent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Oval 18">
            <a:extLst>
              <a:ext uri="{FF2B5EF4-FFF2-40B4-BE49-F238E27FC236}">
                <a16:creationId xmlns:a16="http://schemas.microsoft.com/office/drawing/2014/main" id="{58BA5516-026C-41FA-984A-6800EF503AB1}"/>
              </a:ext>
            </a:extLst>
          </p:cNvPr>
          <p:cNvSpPr/>
          <p:nvPr/>
        </p:nvSpPr>
        <p:spPr>
          <a:xfrm>
            <a:off x="10590380" y="3025089"/>
            <a:ext cx="1184642" cy="1193105"/>
          </a:xfrm>
          <a:prstGeom prst="ellipse">
            <a:avLst/>
          </a:prstGeom>
          <a:solidFill>
            <a:schemeClr val="accent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Oval 19">
            <a:extLst>
              <a:ext uri="{FF2B5EF4-FFF2-40B4-BE49-F238E27FC236}">
                <a16:creationId xmlns:a16="http://schemas.microsoft.com/office/drawing/2014/main" id="{A8DE53EB-6494-4564-9EE1-4154001D4A1E}"/>
              </a:ext>
            </a:extLst>
          </p:cNvPr>
          <p:cNvSpPr/>
          <p:nvPr/>
        </p:nvSpPr>
        <p:spPr>
          <a:xfrm>
            <a:off x="10585256" y="4345490"/>
            <a:ext cx="1184642" cy="1193105"/>
          </a:xfrm>
          <a:prstGeom prst="ellipse">
            <a:avLst/>
          </a:prstGeom>
          <a:solidFill>
            <a:schemeClr val="accent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2" name="Picture 21">
            <a:extLst>
              <a:ext uri="{FF2B5EF4-FFF2-40B4-BE49-F238E27FC236}">
                <a16:creationId xmlns:a16="http://schemas.microsoft.com/office/drawing/2014/main" id="{6A4BD4AA-D71C-4F6E-8436-5DC67D4706FD}"/>
              </a:ext>
            </a:extLst>
          </p:cNvPr>
          <p:cNvPicPr>
            <a:picLocks noChangeAspect="1"/>
          </p:cNvPicPr>
          <p:nvPr/>
        </p:nvPicPr>
        <p:blipFill rotWithShape="1">
          <a:blip r:embed="rId3">
            <a:extLst>
              <a:ext uri="{28A0092B-C50C-407E-A947-70E740481C1C}">
                <a14:useLocalDpi xmlns:a14="http://schemas.microsoft.com/office/drawing/2010/main" val="0"/>
              </a:ext>
            </a:extLst>
          </a:blip>
          <a:srcRect l="5439" b="23894"/>
          <a:stretch/>
        </p:blipFill>
        <p:spPr>
          <a:xfrm>
            <a:off x="10507063" y="1616790"/>
            <a:ext cx="1355019" cy="1363190"/>
          </a:xfrm>
          <a:prstGeom prst="ellipse">
            <a:avLst/>
          </a:prstGeom>
          <a:ln>
            <a:noFill/>
          </a:ln>
          <a:effectLst>
            <a:softEdge rad="112500"/>
          </a:effectLst>
        </p:spPr>
      </p:pic>
      <p:pic>
        <p:nvPicPr>
          <p:cNvPr id="23" name="Picture 22">
            <a:extLst>
              <a:ext uri="{FF2B5EF4-FFF2-40B4-BE49-F238E27FC236}">
                <a16:creationId xmlns:a16="http://schemas.microsoft.com/office/drawing/2014/main" id="{B52B232D-FEF6-4F0C-B30E-6EC106CD0FFB}"/>
              </a:ext>
            </a:extLst>
          </p:cNvPr>
          <p:cNvPicPr>
            <a:picLocks noChangeAspect="1"/>
          </p:cNvPicPr>
          <p:nvPr/>
        </p:nvPicPr>
        <p:blipFill rotWithShape="1">
          <a:blip r:embed="rId4">
            <a:extLst>
              <a:ext uri="{28A0092B-C50C-407E-A947-70E740481C1C}">
                <a14:useLocalDpi xmlns:a14="http://schemas.microsoft.com/office/drawing/2010/main" val="0"/>
              </a:ext>
            </a:extLst>
          </a:blip>
          <a:srcRect l="-1" r="-155" b="23106"/>
          <a:stretch/>
        </p:blipFill>
        <p:spPr>
          <a:xfrm>
            <a:off x="10532461" y="4312127"/>
            <a:ext cx="1302340" cy="1259829"/>
          </a:xfrm>
          <a:prstGeom prst="ellipse">
            <a:avLst/>
          </a:prstGeom>
          <a:ln>
            <a:noFill/>
          </a:ln>
          <a:effectLst>
            <a:softEdge rad="112500"/>
          </a:effectLst>
        </p:spPr>
      </p:pic>
      <p:pic>
        <p:nvPicPr>
          <p:cNvPr id="25" name="Picture 24">
            <a:extLst>
              <a:ext uri="{FF2B5EF4-FFF2-40B4-BE49-F238E27FC236}">
                <a16:creationId xmlns:a16="http://schemas.microsoft.com/office/drawing/2014/main" id="{6BAF52A1-7D94-430A-9ADC-005FC83A2E4E}"/>
              </a:ext>
            </a:extLst>
          </p:cNvPr>
          <p:cNvPicPr>
            <a:picLocks noChangeAspect="1"/>
          </p:cNvPicPr>
          <p:nvPr/>
        </p:nvPicPr>
        <p:blipFill rotWithShape="1">
          <a:blip r:embed="rId5">
            <a:extLst>
              <a:ext uri="{28A0092B-C50C-407E-A947-70E740481C1C}">
                <a14:useLocalDpi xmlns:a14="http://schemas.microsoft.com/office/drawing/2010/main" val="0"/>
              </a:ext>
            </a:extLst>
          </a:blip>
          <a:srcRect l="24024" t="14611" r="50989" b="52074"/>
          <a:stretch/>
        </p:blipFill>
        <p:spPr>
          <a:xfrm>
            <a:off x="10569655" y="3013193"/>
            <a:ext cx="1259829" cy="1259829"/>
          </a:xfrm>
          <a:prstGeom prst="ellipse">
            <a:avLst/>
          </a:prstGeom>
          <a:ln>
            <a:noFill/>
          </a:ln>
          <a:effectLst>
            <a:softEdge rad="112500"/>
          </a:effectLst>
        </p:spPr>
      </p:pic>
    </p:spTree>
    <p:extLst>
      <p:ext uri="{BB962C8B-B14F-4D97-AF65-F5344CB8AC3E}">
        <p14:creationId xmlns:p14="http://schemas.microsoft.com/office/powerpoint/2010/main" val="238041303"/>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4078</TotalTime>
  <Words>651</Words>
  <Application>Microsoft Office PowerPoint</Application>
  <PresentationFormat>Widescreen</PresentationFormat>
  <Paragraphs>158</Paragraphs>
  <Slides>7</Slides>
  <Notes>0</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7</vt:i4>
      </vt:variant>
    </vt:vector>
  </HeadingPairs>
  <TitlesOfParts>
    <vt:vector size="14" baseType="lpstr">
      <vt:lpstr>Arial</vt:lpstr>
      <vt:lpstr>Calibri</vt:lpstr>
      <vt:lpstr>Calibri Light</vt:lpstr>
      <vt:lpstr>Century Gothic</vt:lpstr>
      <vt:lpstr>Times New Roman</vt:lpstr>
      <vt:lpstr>Wingdings</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User</dc:creator>
  <cp:lastModifiedBy>User</cp:lastModifiedBy>
  <cp:revision>60</cp:revision>
  <dcterms:created xsi:type="dcterms:W3CDTF">2019-10-09T16:50:12Z</dcterms:created>
  <dcterms:modified xsi:type="dcterms:W3CDTF">2019-10-21T12:12:33Z</dcterms:modified>
</cp:coreProperties>
</file>