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7"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J87MlWlzCqG48qPgUAPajFaRs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61CC2E-7A0C-4CC3-87EE-3F170D55127F}">
  <a:tblStyle styleId="{8061CC2E-7A0C-4CC3-87EE-3F170D55127F}"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F9F9"/>
          </a:solidFill>
        </a:fill>
      </a:tcStyle>
    </a:wholeTbl>
    <a:band1H>
      <a:tcTxStyle/>
      <a:tcStyle>
        <a:tcBdr/>
        <a:fill>
          <a:solidFill>
            <a:srgbClr val="F2F2F2"/>
          </a:solidFill>
        </a:fill>
      </a:tcStyle>
    </a:band1H>
    <a:band2H>
      <a:tcTxStyle/>
      <a:tcStyle>
        <a:tcBdr/>
      </a:tcStyle>
    </a:band2H>
    <a:band1V>
      <a:tcTxStyle/>
      <a:tcStyle>
        <a:tcBdr/>
        <a:fill>
          <a:solidFill>
            <a:srgbClr val="F2F2F2"/>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7614460846_0_2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7614460846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7614460846_0_2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176,584 total for 2018 Dec 1 CC</a:t>
            </a:r>
            <a:endParaRPr/>
          </a:p>
        </p:txBody>
      </p:sp>
      <p:sp>
        <p:nvSpPr>
          <p:cNvPr id="368" name="Google Shape;368;g7614460846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7614460846_0_2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7614460846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7614460846_0_2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sz="1050">
                <a:solidFill>
                  <a:srgbClr val="3C4043"/>
                </a:solidFill>
                <a:highlight>
                  <a:srgbClr val="FFFFFF"/>
                </a:highlight>
                <a:latin typeface="Roboto"/>
                <a:ea typeface="Roboto"/>
                <a:cs typeface="Roboto"/>
                <a:sym typeface="Roboto"/>
              </a:rPr>
              <a:t>FY2020 expenditure data are not available....only budget information is provided and LEAs have only submitted for one semester thus far.</a:t>
            </a:r>
            <a:endParaRPr/>
          </a:p>
        </p:txBody>
      </p:sp>
      <p:sp>
        <p:nvSpPr>
          <p:cNvPr id="381" name="Google Shape;381;g7614460846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7614460846_0_2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Semester 1 September-January</a:t>
            </a:r>
            <a:endParaRPr/>
          </a:p>
          <a:p>
            <a:pPr marL="0" lvl="0" indent="0" algn="l" rtl="0">
              <a:spcBef>
                <a:spcPts val="0"/>
              </a:spcBef>
              <a:spcAft>
                <a:spcPts val="0"/>
              </a:spcAft>
              <a:buNone/>
            </a:pPr>
            <a:r>
              <a:rPr lang="nl-NL"/>
              <a:t>Semester 2 February-June</a:t>
            </a:r>
            <a:endParaRPr/>
          </a:p>
          <a:p>
            <a:pPr marL="0" lvl="0" indent="0" algn="l" rtl="0">
              <a:spcBef>
                <a:spcPts val="0"/>
              </a:spcBef>
              <a:spcAft>
                <a:spcPts val="0"/>
              </a:spcAft>
              <a:buNone/>
            </a:pPr>
            <a:r>
              <a:rPr lang="nl-NL"/>
              <a:t>Semester 3 July-August</a:t>
            </a:r>
            <a:endParaRPr/>
          </a:p>
        </p:txBody>
      </p:sp>
      <p:sp>
        <p:nvSpPr>
          <p:cNvPr id="387" name="Google Shape;387;g7614460846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7614460846_0_2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g7614460846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7614460846_0_3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g7614460846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614460846_0_3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7614460846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f336c629e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5f336c629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f35419f1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5f35419f19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5f35419f19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l-N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7614460846_0_4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7614460846_0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7614460846_0_2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7614460846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7614460846_0_2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7614460846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614460846_0_2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7614460846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614460846_0_2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7614460846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16" name="Google Shape;16;p43" title="decorative"/>
          <p:cNvPicPr preferRelativeResize="0"/>
          <p:nvPr/>
        </p:nvPicPr>
        <p:blipFill rotWithShape="1">
          <a:blip r:embed="rId2">
            <a:alphaModFix/>
          </a:blip>
          <a:srcRect t="21778" b="14950"/>
          <a:stretch/>
        </p:blipFill>
        <p:spPr>
          <a:xfrm>
            <a:off x="0" y="776037"/>
            <a:ext cx="9144000" cy="3668501"/>
          </a:xfrm>
          <a:prstGeom prst="rect">
            <a:avLst/>
          </a:prstGeom>
          <a:noFill/>
          <a:ln>
            <a:noFill/>
          </a:ln>
        </p:spPr>
      </p:pic>
      <p:pic>
        <p:nvPicPr>
          <p:cNvPr id="17" name="Google Shape;17;p43"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
        <p:nvSpPr>
          <p:cNvPr id="18" name="Google Shape;18;p43"/>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43"/>
          <p:cNvSpPr txBox="1">
            <a:spLocks noGrp="1"/>
          </p:cNvSpPr>
          <p:nvPr>
            <p:ph type="subTitle" idx="1"/>
          </p:nvPr>
        </p:nvSpPr>
        <p:spPr>
          <a:xfrm>
            <a:off x="0" y="858371"/>
            <a:ext cx="9144000" cy="494179"/>
          </a:xfrm>
          <a:prstGeom prst="rect">
            <a:avLst/>
          </a:prstGeom>
          <a:solidFill>
            <a:srgbClr val="000000">
              <a:alpha val="47450"/>
            </a:srgbClr>
          </a:solidFill>
          <a:ln>
            <a:noFill/>
          </a:ln>
        </p:spPr>
        <p:txBody>
          <a:bodyPr spcFirstLastPara="1" wrap="square" lIns="91425" tIns="45700" rIns="91425" bIns="45700" anchor="t" anchorCtr="0">
            <a:noAutofit/>
          </a:bodyPr>
          <a:lstStyle>
            <a:lvl1pPr lvl="0" algn="ctr">
              <a:lnSpc>
                <a:spcPct val="100000"/>
              </a:lnSpc>
              <a:spcBef>
                <a:spcPts val="560"/>
              </a:spcBef>
              <a:spcAft>
                <a:spcPts val="0"/>
              </a:spcAft>
              <a:buClr>
                <a:schemeClr val="lt1"/>
              </a:buClr>
              <a:buSzPts val="2800"/>
              <a:buNone/>
              <a:defRPr sz="2800" i="1">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62"/>
        <p:cNvGrpSpPr/>
        <p:nvPr/>
      </p:nvGrpSpPr>
      <p:grpSpPr>
        <a:xfrm>
          <a:off x="0" y="0"/>
          <a:ext cx="0" cy="0"/>
          <a:chOff x="0" y="0"/>
          <a:chExt cx="0" cy="0"/>
        </a:xfrm>
      </p:grpSpPr>
      <p:pic>
        <p:nvPicPr>
          <p:cNvPr id="63" name="Google Shape;63;p51"/>
          <p:cNvPicPr preferRelativeResize="0"/>
          <p:nvPr/>
        </p:nvPicPr>
        <p:blipFill rotWithShape="1">
          <a:blip r:embed="rId2">
            <a:alphaModFix/>
          </a:blip>
          <a:srcRect l="3745" r="30360"/>
          <a:stretch/>
        </p:blipFill>
        <p:spPr>
          <a:xfrm>
            <a:off x="-1" y="0"/>
            <a:ext cx="4110527" cy="4454219"/>
          </a:xfrm>
          <a:prstGeom prst="rect">
            <a:avLst/>
          </a:prstGeom>
          <a:noFill/>
          <a:ln>
            <a:noFill/>
          </a:ln>
        </p:spPr>
      </p:pic>
      <p:sp>
        <p:nvSpPr>
          <p:cNvPr id="64" name="Google Shape;64;p51"/>
          <p:cNvSpPr txBox="1">
            <a:spLocks noGrp="1"/>
          </p:cNvSpPr>
          <p:nvPr>
            <p:ph type="title"/>
          </p:nvPr>
        </p:nvSpPr>
        <p:spPr>
          <a:xfrm>
            <a:off x="4572000" y="153521"/>
            <a:ext cx="4267200" cy="1046629"/>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51"/>
          <p:cNvSpPr txBox="1">
            <a:spLocks noGrp="1"/>
          </p:cNvSpPr>
          <p:nvPr>
            <p:ph type="body" idx="1"/>
          </p:nvPr>
        </p:nvSpPr>
        <p:spPr>
          <a:xfrm>
            <a:off x="4572000" y="1352550"/>
            <a:ext cx="4267200" cy="28956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pic>
        <p:nvPicPr>
          <p:cNvPr id="66" name="Google Shape;66;p51"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7"/>
        <p:cNvGrpSpPr/>
        <p:nvPr/>
      </p:nvGrpSpPr>
      <p:grpSpPr>
        <a:xfrm>
          <a:off x="0" y="0"/>
          <a:ext cx="0" cy="0"/>
          <a:chOff x="0" y="0"/>
          <a:chExt cx="0" cy="0"/>
        </a:xfrm>
      </p:grpSpPr>
      <p:pic>
        <p:nvPicPr>
          <p:cNvPr id="68" name="Google Shape;68;p52" title="decorative"/>
          <p:cNvPicPr preferRelativeResize="0"/>
          <p:nvPr/>
        </p:nvPicPr>
        <p:blipFill rotWithShape="1">
          <a:blip r:embed="rId2">
            <a:alphaModFix/>
          </a:blip>
          <a:srcRect l="31164" t="8585" r="-18"/>
          <a:stretch/>
        </p:blipFill>
        <p:spPr>
          <a:xfrm>
            <a:off x="4213077" y="-1480"/>
            <a:ext cx="4930922" cy="4455698"/>
          </a:xfrm>
          <a:prstGeom prst="rect">
            <a:avLst/>
          </a:prstGeom>
          <a:noFill/>
          <a:ln>
            <a:noFill/>
          </a:ln>
        </p:spPr>
      </p:pic>
      <p:sp>
        <p:nvSpPr>
          <p:cNvPr id="69" name="Google Shape;69;p52"/>
          <p:cNvSpPr txBox="1">
            <a:spLocks noGrp="1"/>
          </p:cNvSpPr>
          <p:nvPr>
            <p:ph type="title"/>
          </p:nvPr>
        </p:nvSpPr>
        <p:spPr>
          <a:xfrm>
            <a:off x="381000" y="153521"/>
            <a:ext cx="3429000" cy="1275229"/>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52"/>
          <p:cNvSpPr txBox="1">
            <a:spLocks noGrp="1"/>
          </p:cNvSpPr>
          <p:nvPr>
            <p:ph type="body" idx="1"/>
          </p:nvPr>
        </p:nvSpPr>
        <p:spPr>
          <a:xfrm>
            <a:off x="381000" y="1581150"/>
            <a:ext cx="3429000" cy="261699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pic>
        <p:nvPicPr>
          <p:cNvPr id="71" name="Google Shape;71;p52"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72"/>
        <p:cNvGrpSpPr/>
        <p:nvPr/>
      </p:nvGrpSpPr>
      <p:grpSpPr>
        <a:xfrm>
          <a:off x="0" y="0"/>
          <a:ext cx="0" cy="0"/>
          <a:chOff x="0" y="0"/>
          <a:chExt cx="0" cy="0"/>
        </a:xfrm>
      </p:grpSpPr>
      <p:sp>
        <p:nvSpPr>
          <p:cNvPr id="73" name="Google Shape;73;p53"/>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53"/>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75" name="Google Shape;75;p53" descr="hood11.png"/>
          <p:cNvPicPr preferRelativeResize="0"/>
          <p:nvPr/>
        </p:nvPicPr>
        <p:blipFill rotWithShape="1">
          <a:blip r:embed="rId2">
            <a:alphaModFix/>
          </a:blip>
          <a:srcRect r="19629"/>
          <a:stretch/>
        </p:blipFill>
        <p:spPr>
          <a:xfrm>
            <a:off x="6461189" y="2368846"/>
            <a:ext cx="2682811" cy="2107358"/>
          </a:xfrm>
          <a:prstGeom prst="rect">
            <a:avLst/>
          </a:prstGeom>
          <a:noFill/>
          <a:ln>
            <a:noFill/>
          </a:ln>
        </p:spPr>
      </p:pic>
      <p:pic>
        <p:nvPicPr>
          <p:cNvPr id="76" name="Google Shape;76;p53"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77"/>
        <p:cNvGrpSpPr/>
        <p:nvPr/>
      </p:nvGrpSpPr>
      <p:grpSpPr>
        <a:xfrm>
          <a:off x="0" y="0"/>
          <a:ext cx="0" cy="0"/>
          <a:chOff x="0" y="0"/>
          <a:chExt cx="0" cy="0"/>
        </a:xfrm>
      </p:grpSpPr>
      <p:pic>
        <p:nvPicPr>
          <p:cNvPr id="78" name="Google Shape;78;p54"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79" name="Google Shape;79;p54"/>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54"/>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lt1"/>
              </a:buClr>
              <a:buSzPts val="3200"/>
              <a:buChar char="•"/>
              <a:defRPr>
                <a:solidFill>
                  <a:schemeClr val="lt1"/>
                </a:solidFill>
              </a:defRPr>
            </a:lvl1pPr>
            <a:lvl2pPr marL="914400" lvl="1" indent="-406400" algn="l">
              <a:lnSpc>
                <a:spcPct val="100000"/>
              </a:lnSpc>
              <a:spcBef>
                <a:spcPts val="560"/>
              </a:spcBef>
              <a:spcAft>
                <a:spcPts val="0"/>
              </a:spcAft>
              <a:buClr>
                <a:schemeClr val="lt1"/>
              </a:buClr>
              <a:buSzPts val="2800"/>
              <a:buChar char="–"/>
              <a:defRPr>
                <a:solidFill>
                  <a:schemeClr val="lt1"/>
                </a:solidFill>
              </a:defRPr>
            </a:lvl2pPr>
            <a:lvl3pPr marL="1371600" lvl="2" indent="-381000" algn="l">
              <a:lnSpc>
                <a:spcPct val="100000"/>
              </a:lnSpc>
              <a:spcBef>
                <a:spcPts val="480"/>
              </a:spcBef>
              <a:spcAft>
                <a:spcPts val="0"/>
              </a:spcAft>
              <a:buClr>
                <a:schemeClr val="lt1"/>
              </a:buClr>
              <a:buSzPts val="2400"/>
              <a:buChar char="•"/>
              <a:defRPr>
                <a:solidFill>
                  <a:schemeClr val="lt1"/>
                </a:solidFill>
              </a:defRPr>
            </a:lvl3pPr>
            <a:lvl4pPr marL="1828800" lvl="3" indent="-355600" algn="l">
              <a:lnSpc>
                <a:spcPct val="100000"/>
              </a:lnSpc>
              <a:spcBef>
                <a:spcPts val="400"/>
              </a:spcBef>
              <a:spcAft>
                <a:spcPts val="0"/>
              </a:spcAft>
              <a:buClr>
                <a:schemeClr val="lt1"/>
              </a:buClr>
              <a:buSzPts val="2000"/>
              <a:buChar char="–"/>
              <a:defRPr>
                <a:solidFill>
                  <a:schemeClr val="lt1"/>
                </a:solidFill>
              </a:defRPr>
            </a:lvl4pPr>
            <a:lvl5pPr marL="2286000" lvl="4" indent="-355600" algn="l">
              <a:lnSpc>
                <a:spcPct val="100000"/>
              </a:lnSpc>
              <a:spcBef>
                <a:spcPts val="400"/>
              </a:spcBef>
              <a:spcAft>
                <a:spcPts val="0"/>
              </a:spcAft>
              <a:buClr>
                <a:schemeClr val="lt1"/>
              </a:buClr>
              <a:buSzPts val="20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81" name="Google Shape;81;p54" title="decorative"/>
          <p:cNvPicPr preferRelativeResize="0"/>
          <p:nvPr/>
        </p:nvPicPr>
        <p:blipFill rotWithShape="1">
          <a:blip r:embed="rId3">
            <a:alphaModFix/>
          </a:blip>
          <a:srcRect r="8775"/>
          <a:stretch/>
        </p:blipFill>
        <p:spPr>
          <a:xfrm>
            <a:off x="6798171" y="2038349"/>
            <a:ext cx="2345829" cy="2418197"/>
          </a:xfrm>
          <a:prstGeom prst="rect">
            <a:avLst/>
          </a:prstGeom>
          <a:noFill/>
          <a:ln>
            <a:noFill/>
          </a:ln>
        </p:spPr>
      </p:pic>
      <p:pic>
        <p:nvPicPr>
          <p:cNvPr id="82" name="Google Shape;82;p54" title="Virginia Department of Education logo"/>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83"/>
        <p:cNvGrpSpPr/>
        <p:nvPr/>
      </p:nvGrpSpPr>
      <p:grpSpPr>
        <a:xfrm>
          <a:off x="0" y="0"/>
          <a:ext cx="0" cy="0"/>
          <a:chOff x="0" y="0"/>
          <a:chExt cx="0" cy="0"/>
        </a:xfrm>
      </p:grpSpPr>
      <p:pic>
        <p:nvPicPr>
          <p:cNvPr id="84" name="Google Shape;84;p55"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85" name="Google Shape;85;p55"/>
          <p:cNvSpPr/>
          <p:nvPr/>
        </p:nvSpPr>
        <p:spPr>
          <a:xfrm>
            <a:off x="384849" y="1047750"/>
            <a:ext cx="4033212" cy="3330863"/>
          </a:xfrm>
          <a:prstGeom prst="rect">
            <a:avLst/>
          </a:prstGeom>
          <a:solidFill>
            <a:schemeClr val="lt1"/>
          </a:solidFill>
          <a:ln>
            <a:noFill/>
          </a:ln>
          <a:effectLst>
            <a:outerShdw blurRad="50800" dist="38100" dir="9000000" algn="tl" rotWithShape="0">
              <a:srgbClr val="000000">
                <a:alpha val="16078"/>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nl-NL"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86" name="Google Shape;86;p55"/>
          <p:cNvSpPr/>
          <p:nvPr/>
        </p:nvSpPr>
        <p:spPr>
          <a:xfrm>
            <a:off x="4693614" y="1047750"/>
            <a:ext cx="4033212" cy="3330863"/>
          </a:xfrm>
          <a:prstGeom prst="rect">
            <a:avLst/>
          </a:prstGeom>
          <a:solidFill>
            <a:schemeClr val="lt1"/>
          </a:solidFill>
          <a:ln>
            <a:noFill/>
          </a:ln>
          <a:effectLst>
            <a:outerShdw blurRad="50800" dist="38100" dir="9000000" algn="tl" rotWithShape="0">
              <a:srgbClr val="000000">
                <a:alpha val="16078"/>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nl-NL"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87" name="Google Shape;87;p55"/>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55"/>
          <p:cNvSpPr txBox="1">
            <a:spLocks noGrp="1"/>
          </p:cNvSpPr>
          <p:nvPr>
            <p:ph type="body" idx="1"/>
          </p:nvPr>
        </p:nvSpPr>
        <p:spPr>
          <a:xfrm>
            <a:off x="457200" y="1200151"/>
            <a:ext cx="3886200" cy="30479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solidFill>
                  <a:schemeClr val="dk1"/>
                </a:solidFill>
              </a:defRPr>
            </a:lvl1pPr>
            <a:lvl2pPr marL="914400" lvl="1" indent="-381000" algn="l">
              <a:lnSpc>
                <a:spcPct val="100000"/>
              </a:lnSpc>
              <a:spcBef>
                <a:spcPts val="480"/>
              </a:spcBef>
              <a:spcAft>
                <a:spcPts val="0"/>
              </a:spcAft>
              <a:buClr>
                <a:schemeClr val="dk1"/>
              </a:buClr>
              <a:buSzPts val="2400"/>
              <a:buChar char="–"/>
              <a:defRPr sz="2400">
                <a:solidFill>
                  <a:schemeClr val="dk1"/>
                </a:solidFill>
              </a:defRPr>
            </a:lvl2pPr>
            <a:lvl3pPr marL="1371600" lvl="2" indent="-355600" algn="l">
              <a:lnSpc>
                <a:spcPct val="100000"/>
              </a:lnSpc>
              <a:spcBef>
                <a:spcPts val="400"/>
              </a:spcBef>
              <a:spcAft>
                <a:spcPts val="0"/>
              </a:spcAft>
              <a:buClr>
                <a:schemeClr val="dk1"/>
              </a:buClr>
              <a:buSzPts val="2000"/>
              <a:buChar char="•"/>
              <a:defRPr sz="2000">
                <a:solidFill>
                  <a:schemeClr val="dk1"/>
                </a:solidFill>
              </a:defRPr>
            </a:lvl3pPr>
            <a:lvl4pPr marL="1828800" lvl="3" indent="-342900" algn="l">
              <a:lnSpc>
                <a:spcPct val="100000"/>
              </a:lnSpc>
              <a:spcBef>
                <a:spcPts val="360"/>
              </a:spcBef>
              <a:spcAft>
                <a:spcPts val="0"/>
              </a:spcAft>
              <a:buClr>
                <a:schemeClr val="dk1"/>
              </a:buClr>
              <a:buSzPts val="1800"/>
              <a:buChar char="–"/>
              <a:defRPr sz="1800">
                <a:solidFill>
                  <a:schemeClr val="dk1"/>
                </a:solidFill>
              </a:defRPr>
            </a:lvl4pPr>
            <a:lvl5pPr marL="2286000" lvl="4" indent="-342900" algn="l">
              <a:lnSpc>
                <a:spcPct val="100000"/>
              </a:lnSpc>
              <a:spcBef>
                <a:spcPts val="360"/>
              </a:spcBef>
              <a:spcAft>
                <a:spcPts val="0"/>
              </a:spcAft>
              <a:buClr>
                <a:schemeClr val="dk1"/>
              </a:buClr>
              <a:buSzPts val="1800"/>
              <a:buChar char="»"/>
              <a:defRPr sz="1800">
                <a:solidFill>
                  <a:schemeClr val="dk1"/>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9" name="Google Shape;89;p55"/>
          <p:cNvSpPr txBox="1">
            <a:spLocks noGrp="1"/>
          </p:cNvSpPr>
          <p:nvPr>
            <p:ph type="body" idx="2"/>
          </p:nvPr>
        </p:nvSpPr>
        <p:spPr>
          <a:xfrm>
            <a:off x="4800600" y="1200151"/>
            <a:ext cx="3810000" cy="30479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solidFill>
                  <a:schemeClr val="dk1"/>
                </a:solidFill>
              </a:defRPr>
            </a:lvl1pPr>
            <a:lvl2pPr marL="914400" lvl="1" indent="-381000" algn="l">
              <a:lnSpc>
                <a:spcPct val="100000"/>
              </a:lnSpc>
              <a:spcBef>
                <a:spcPts val="480"/>
              </a:spcBef>
              <a:spcAft>
                <a:spcPts val="0"/>
              </a:spcAft>
              <a:buClr>
                <a:schemeClr val="dk1"/>
              </a:buClr>
              <a:buSzPts val="2400"/>
              <a:buChar char="–"/>
              <a:defRPr sz="2400">
                <a:solidFill>
                  <a:schemeClr val="dk1"/>
                </a:solidFill>
              </a:defRPr>
            </a:lvl2pPr>
            <a:lvl3pPr marL="1371600" lvl="2" indent="-355600" algn="l">
              <a:lnSpc>
                <a:spcPct val="100000"/>
              </a:lnSpc>
              <a:spcBef>
                <a:spcPts val="400"/>
              </a:spcBef>
              <a:spcAft>
                <a:spcPts val="0"/>
              </a:spcAft>
              <a:buClr>
                <a:schemeClr val="dk1"/>
              </a:buClr>
              <a:buSzPts val="2000"/>
              <a:buChar char="•"/>
              <a:defRPr sz="2000">
                <a:solidFill>
                  <a:schemeClr val="dk1"/>
                </a:solidFill>
              </a:defRPr>
            </a:lvl3pPr>
            <a:lvl4pPr marL="1828800" lvl="3" indent="-342900" algn="l">
              <a:lnSpc>
                <a:spcPct val="100000"/>
              </a:lnSpc>
              <a:spcBef>
                <a:spcPts val="360"/>
              </a:spcBef>
              <a:spcAft>
                <a:spcPts val="0"/>
              </a:spcAft>
              <a:buClr>
                <a:schemeClr val="dk1"/>
              </a:buClr>
              <a:buSzPts val="1800"/>
              <a:buChar char="–"/>
              <a:defRPr sz="1800">
                <a:solidFill>
                  <a:schemeClr val="dk1"/>
                </a:solidFill>
              </a:defRPr>
            </a:lvl4pPr>
            <a:lvl5pPr marL="2286000" lvl="4" indent="-342900" algn="l">
              <a:lnSpc>
                <a:spcPct val="100000"/>
              </a:lnSpc>
              <a:spcBef>
                <a:spcPts val="360"/>
              </a:spcBef>
              <a:spcAft>
                <a:spcPts val="0"/>
              </a:spcAft>
              <a:buClr>
                <a:schemeClr val="dk1"/>
              </a:buClr>
              <a:buSzPts val="1800"/>
              <a:buChar char="»"/>
              <a:defRPr sz="1800">
                <a:solidFill>
                  <a:schemeClr val="dk1"/>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pic>
        <p:nvPicPr>
          <p:cNvPr id="90" name="Google Shape;90;p55" title="decorative"/>
          <p:cNvPicPr preferRelativeResize="0"/>
          <p:nvPr/>
        </p:nvPicPr>
        <p:blipFill rotWithShape="1">
          <a:blip r:embed="rId3">
            <a:alphaModFix/>
          </a:blip>
          <a:srcRect/>
          <a:stretch/>
        </p:blipFill>
        <p:spPr>
          <a:xfrm>
            <a:off x="4067497" y="1418317"/>
            <a:ext cx="1508698" cy="3175866"/>
          </a:xfrm>
          <a:prstGeom prst="rect">
            <a:avLst/>
          </a:prstGeom>
          <a:noFill/>
          <a:ln>
            <a:noFill/>
          </a:ln>
        </p:spPr>
      </p:pic>
      <p:pic>
        <p:nvPicPr>
          <p:cNvPr id="91" name="Google Shape;91;p55" title="Virginia Department of Education logo"/>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2"/>
        <p:cNvGrpSpPr/>
        <p:nvPr/>
      </p:nvGrpSpPr>
      <p:grpSpPr>
        <a:xfrm>
          <a:off x="0" y="0"/>
          <a:ext cx="0" cy="0"/>
          <a:chOff x="0" y="0"/>
          <a:chExt cx="0" cy="0"/>
        </a:xfrm>
      </p:grpSpPr>
      <p:sp>
        <p:nvSpPr>
          <p:cNvPr id="93" name="Google Shape;93;p56"/>
          <p:cNvSpPr txBox="1">
            <a:spLocks noGrp="1"/>
          </p:cNvSpPr>
          <p:nvPr>
            <p:ph type="subTitle" idx="1"/>
          </p:nvPr>
        </p:nvSpPr>
        <p:spPr>
          <a:xfrm>
            <a:off x="1371600" y="17335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None/>
              <a:defRPr i="1">
                <a:solidFill>
                  <a:schemeClr val="dk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94" name="Google Shape;94;p56"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
        <p:nvSpPr>
          <p:cNvPr id="95" name="Google Shape;95;p56"/>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6"/>
        <p:cNvGrpSpPr/>
        <p:nvPr/>
      </p:nvGrpSpPr>
      <p:grpSpPr>
        <a:xfrm>
          <a:off x="0" y="0"/>
          <a:ext cx="0" cy="0"/>
          <a:chOff x="0" y="0"/>
          <a:chExt cx="0" cy="0"/>
        </a:xfrm>
      </p:grpSpPr>
      <p:sp>
        <p:nvSpPr>
          <p:cNvPr id="97" name="Google Shape;97;p57"/>
          <p:cNvSpPr txBox="1">
            <a:spLocks noGrp="1"/>
          </p:cNvSpPr>
          <p:nvPr>
            <p:ph type="subTitle" idx="1"/>
          </p:nvPr>
        </p:nvSpPr>
        <p:spPr>
          <a:xfrm>
            <a:off x="1371600" y="25717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None/>
              <a:defRPr i="1">
                <a:solidFill>
                  <a:schemeClr val="dk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8" name="Google Shape;98;p57"/>
          <p:cNvSpPr txBox="1">
            <a:spLocks noGrp="1"/>
          </p:cNvSpPr>
          <p:nvPr>
            <p:ph type="title"/>
          </p:nvPr>
        </p:nvSpPr>
        <p:spPr>
          <a:xfrm>
            <a:off x="0" y="971550"/>
            <a:ext cx="9144000" cy="1371599"/>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9" name="Google Shape;99;p57"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00"/>
        <p:cNvGrpSpPr/>
        <p:nvPr/>
      </p:nvGrpSpPr>
      <p:grpSpPr>
        <a:xfrm>
          <a:off x="0" y="0"/>
          <a:ext cx="0" cy="0"/>
          <a:chOff x="0" y="0"/>
          <a:chExt cx="0" cy="0"/>
        </a:xfrm>
      </p:grpSpPr>
      <p:pic>
        <p:nvPicPr>
          <p:cNvPr id="101" name="Google Shape;101;p58" title="decorative"/>
          <p:cNvPicPr preferRelativeResize="0"/>
          <p:nvPr/>
        </p:nvPicPr>
        <p:blipFill rotWithShape="1">
          <a:blip r:embed="rId2">
            <a:alphaModFix/>
          </a:blip>
          <a:srcRect t="21778" b="14950"/>
          <a:stretch/>
        </p:blipFill>
        <p:spPr>
          <a:xfrm>
            <a:off x="0" y="776037"/>
            <a:ext cx="9144000" cy="3668501"/>
          </a:xfrm>
          <a:prstGeom prst="rect">
            <a:avLst/>
          </a:prstGeom>
          <a:noFill/>
          <a:ln>
            <a:noFill/>
          </a:ln>
        </p:spPr>
      </p:pic>
      <p:pic>
        <p:nvPicPr>
          <p:cNvPr id="102" name="Google Shape;102;p58"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
        <p:nvSpPr>
          <p:cNvPr id="103" name="Google Shape;103;p58"/>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4"/>
        <p:cNvGrpSpPr/>
        <p:nvPr/>
      </p:nvGrpSpPr>
      <p:grpSpPr>
        <a:xfrm>
          <a:off x="0" y="0"/>
          <a:ext cx="0" cy="0"/>
          <a:chOff x="0" y="0"/>
          <a:chExt cx="0" cy="0"/>
        </a:xfrm>
      </p:grpSpPr>
      <p:pic>
        <p:nvPicPr>
          <p:cNvPr id="105" name="Google Shape;105;p59" title="decorative"/>
          <p:cNvPicPr preferRelativeResize="0"/>
          <p:nvPr/>
        </p:nvPicPr>
        <p:blipFill rotWithShape="1">
          <a:blip r:embed="rId2">
            <a:alphaModFix/>
          </a:blip>
          <a:srcRect r="30665"/>
          <a:stretch/>
        </p:blipFill>
        <p:spPr>
          <a:xfrm>
            <a:off x="1" y="819150"/>
            <a:ext cx="3837061" cy="3633963"/>
          </a:xfrm>
          <a:prstGeom prst="rect">
            <a:avLst/>
          </a:prstGeom>
          <a:noFill/>
          <a:ln>
            <a:noFill/>
          </a:ln>
        </p:spPr>
      </p:pic>
      <p:sp>
        <p:nvSpPr>
          <p:cNvPr id="106" name="Google Shape;106;p59"/>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Google Shape;107;p59"/>
          <p:cNvSpPr txBox="1">
            <a:spLocks noGrp="1"/>
          </p:cNvSpPr>
          <p:nvPr>
            <p:ph type="body" idx="1"/>
          </p:nvPr>
        </p:nvSpPr>
        <p:spPr>
          <a:xfrm>
            <a:off x="4114800" y="1101329"/>
            <a:ext cx="4724400" cy="423724"/>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8" name="Google Shape;108;p59"/>
          <p:cNvSpPr txBox="1">
            <a:spLocks noGrp="1"/>
          </p:cNvSpPr>
          <p:nvPr>
            <p:ph type="body" idx="2"/>
          </p:nvPr>
        </p:nvSpPr>
        <p:spPr>
          <a:xfrm>
            <a:off x="4114800" y="1581150"/>
            <a:ext cx="4724400" cy="261699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pic>
        <p:nvPicPr>
          <p:cNvPr id="109" name="Google Shape;109;p59"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10"/>
        <p:cNvGrpSpPr/>
        <p:nvPr/>
      </p:nvGrpSpPr>
      <p:grpSpPr>
        <a:xfrm>
          <a:off x="0" y="0"/>
          <a:ext cx="0" cy="0"/>
          <a:chOff x="0" y="0"/>
          <a:chExt cx="0" cy="0"/>
        </a:xfrm>
      </p:grpSpPr>
      <p:pic>
        <p:nvPicPr>
          <p:cNvPr id="111" name="Google Shape;111;p60" title="decorative"/>
          <p:cNvPicPr preferRelativeResize="0"/>
          <p:nvPr/>
        </p:nvPicPr>
        <p:blipFill rotWithShape="1">
          <a:blip r:embed="rId2">
            <a:alphaModFix/>
          </a:blip>
          <a:srcRect r="36682"/>
          <a:stretch/>
        </p:blipFill>
        <p:spPr>
          <a:xfrm>
            <a:off x="1" y="486990"/>
            <a:ext cx="3810000" cy="3965601"/>
          </a:xfrm>
          <a:prstGeom prst="rect">
            <a:avLst/>
          </a:prstGeom>
          <a:noFill/>
          <a:ln>
            <a:noFill/>
          </a:ln>
        </p:spPr>
      </p:pic>
      <p:sp>
        <p:nvSpPr>
          <p:cNvPr id="112" name="Google Shape;112;p60"/>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 name="Google Shape;113;p60"/>
          <p:cNvSpPr txBox="1">
            <a:spLocks noGrp="1"/>
          </p:cNvSpPr>
          <p:nvPr>
            <p:ph type="body" idx="1"/>
          </p:nvPr>
        </p:nvSpPr>
        <p:spPr>
          <a:xfrm>
            <a:off x="4114800" y="1101329"/>
            <a:ext cx="4724400" cy="423724"/>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4" name="Google Shape;114;p60"/>
          <p:cNvSpPr txBox="1">
            <a:spLocks noGrp="1"/>
          </p:cNvSpPr>
          <p:nvPr>
            <p:ph type="body" idx="2"/>
          </p:nvPr>
        </p:nvSpPr>
        <p:spPr>
          <a:xfrm>
            <a:off x="4114800" y="1581150"/>
            <a:ext cx="4724400" cy="261699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pic>
        <p:nvPicPr>
          <p:cNvPr id="115" name="Google Shape;115;p60"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Title and Content" type="obj">
  <p:cSld name="OBJECT">
    <p:spTree>
      <p:nvGrpSpPr>
        <p:cNvPr id="1" name="Shape 20"/>
        <p:cNvGrpSpPr/>
        <p:nvPr/>
      </p:nvGrpSpPr>
      <p:grpSpPr>
        <a:xfrm>
          <a:off x="0" y="0"/>
          <a:ext cx="0" cy="0"/>
          <a:chOff x="0" y="0"/>
          <a:chExt cx="0" cy="0"/>
        </a:xfrm>
      </p:grpSpPr>
      <p:pic>
        <p:nvPicPr>
          <p:cNvPr id="21" name="Google Shape;21;p45" title="decorative"/>
          <p:cNvPicPr preferRelativeResize="0"/>
          <p:nvPr/>
        </p:nvPicPr>
        <p:blipFill rotWithShape="1">
          <a:blip r:embed="rId2">
            <a:alphaModFix/>
          </a:blip>
          <a:srcRect r="36682"/>
          <a:stretch/>
        </p:blipFill>
        <p:spPr>
          <a:xfrm>
            <a:off x="1" y="486990"/>
            <a:ext cx="3810000" cy="3965601"/>
          </a:xfrm>
          <a:prstGeom prst="rect">
            <a:avLst/>
          </a:prstGeom>
          <a:noFill/>
          <a:ln>
            <a:noFill/>
          </a:ln>
        </p:spPr>
      </p:pic>
      <p:sp>
        <p:nvSpPr>
          <p:cNvPr id="22" name="Google Shape;22;p45"/>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45"/>
          <p:cNvSpPr txBox="1">
            <a:spLocks noGrp="1"/>
          </p:cNvSpPr>
          <p:nvPr>
            <p:ph type="body" idx="1"/>
          </p:nvPr>
        </p:nvSpPr>
        <p:spPr>
          <a:xfrm>
            <a:off x="4114800" y="1200151"/>
            <a:ext cx="4724400" cy="31241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4" name="Google Shape;24;p45"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6"/>
        <p:cNvGrpSpPr/>
        <p:nvPr/>
      </p:nvGrpSpPr>
      <p:grpSpPr>
        <a:xfrm>
          <a:off x="0" y="0"/>
          <a:ext cx="0" cy="0"/>
          <a:chOff x="0" y="0"/>
          <a:chExt cx="0" cy="0"/>
        </a:xfrm>
      </p:grpSpPr>
      <p:pic>
        <p:nvPicPr>
          <p:cNvPr id="117" name="Google Shape;117;p61" title="decorative"/>
          <p:cNvPicPr preferRelativeResize="0"/>
          <p:nvPr/>
        </p:nvPicPr>
        <p:blipFill rotWithShape="1">
          <a:blip r:embed="rId2">
            <a:alphaModFix/>
          </a:blip>
          <a:srcRect l="43350" t="7869"/>
          <a:stretch/>
        </p:blipFill>
        <p:spPr>
          <a:xfrm>
            <a:off x="4972650" y="350377"/>
            <a:ext cx="4171350" cy="4102213"/>
          </a:xfrm>
          <a:prstGeom prst="rect">
            <a:avLst/>
          </a:prstGeom>
          <a:noFill/>
          <a:ln>
            <a:noFill/>
          </a:ln>
        </p:spPr>
      </p:pic>
      <p:sp>
        <p:nvSpPr>
          <p:cNvPr id="118" name="Google Shape;118;p61"/>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9" name="Google Shape;119;p61"/>
          <p:cNvSpPr txBox="1">
            <a:spLocks noGrp="1"/>
          </p:cNvSpPr>
          <p:nvPr>
            <p:ph type="body" idx="1"/>
          </p:nvPr>
        </p:nvSpPr>
        <p:spPr>
          <a:xfrm>
            <a:off x="381000" y="1101329"/>
            <a:ext cx="4343400" cy="423724"/>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0" name="Google Shape;120;p61"/>
          <p:cNvSpPr txBox="1">
            <a:spLocks noGrp="1"/>
          </p:cNvSpPr>
          <p:nvPr>
            <p:ph type="body" idx="2"/>
          </p:nvPr>
        </p:nvSpPr>
        <p:spPr>
          <a:xfrm>
            <a:off x="381000" y="1581150"/>
            <a:ext cx="4343400" cy="261699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pic>
        <p:nvPicPr>
          <p:cNvPr id="121" name="Google Shape;121;p61"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22"/>
        <p:cNvGrpSpPr/>
        <p:nvPr/>
      </p:nvGrpSpPr>
      <p:grpSpPr>
        <a:xfrm>
          <a:off x="0" y="0"/>
          <a:ext cx="0" cy="0"/>
          <a:chOff x="0" y="0"/>
          <a:chExt cx="0" cy="0"/>
        </a:xfrm>
      </p:grpSpPr>
      <p:pic>
        <p:nvPicPr>
          <p:cNvPr id="123" name="Google Shape;123;p62" title="decorative"/>
          <p:cNvPicPr preferRelativeResize="0"/>
          <p:nvPr/>
        </p:nvPicPr>
        <p:blipFill rotWithShape="1">
          <a:blip r:embed="rId2">
            <a:alphaModFix/>
          </a:blip>
          <a:srcRect l="22774" t="4479" r="8933"/>
          <a:stretch/>
        </p:blipFill>
        <p:spPr>
          <a:xfrm>
            <a:off x="4298535" y="0"/>
            <a:ext cx="4845465" cy="4454768"/>
          </a:xfrm>
          <a:prstGeom prst="rect">
            <a:avLst/>
          </a:prstGeom>
          <a:noFill/>
          <a:ln>
            <a:noFill/>
          </a:ln>
        </p:spPr>
      </p:pic>
      <p:sp>
        <p:nvSpPr>
          <p:cNvPr id="124" name="Google Shape;124;p62"/>
          <p:cNvSpPr txBox="1">
            <a:spLocks noGrp="1"/>
          </p:cNvSpPr>
          <p:nvPr>
            <p:ph type="title"/>
          </p:nvPr>
        </p:nvSpPr>
        <p:spPr>
          <a:xfrm>
            <a:off x="381000" y="153521"/>
            <a:ext cx="3429000" cy="1275229"/>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5" name="Google Shape;125;p62"/>
          <p:cNvSpPr txBox="1">
            <a:spLocks noGrp="1"/>
          </p:cNvSpPr>
          <p:nvPr>
            <p:ph type="body" idx="1"/>
          </p:nvPr>
        </p:nvSpPr>
        <p:spPr>
          <a:xfrm>
            <a:off x="381000" y="1581150"/>
            <a:ext cx="3429000" cy="261699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pic>
        <p:nvPicPr>
          <p:cNvPr id="126" name="Google Shape;126;p62"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5_Title and Content">
  <p:cSld name="25_Title and Content">
    <p:spTree>
      <p:nvGrpSpPr>
        <p:cNvPr id="1" name="Shape 127"/>
        <p:cNvGrpSpPr/>
        <p:nvPr/>
      </p:nvGrpSpPr>
      <p:grpSpPr>
        <a:xfrm>
          <a:off x="0" y="0"/>
          <a:ext cx="0" cy="0"/>
          <a:chOff x="0" y="0"/>
          <a:chExt cx="0" cy="0"/>
        </a:xfrm>
      </p:grpSpPr>
      <p:pic>
        <p:nvPicPr>
          <p:cNvPr id="128" name="Google Shape;128;p63"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
        <p:nvSpPr>
          <p:cNvPr id="129" name="Google Shape;129;p63"/>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Google Shape;130;p63"/>
          <p:cNvSpPr txBox="1">
            <a:spLocks noGrp="1"/>
          </p:cNvSpPr>
          <p:nvPr>
            <p:ph type="body" idx="1"/>
          </p:nvPr>
        </p:nvSpPr>
        <p:spPr>
          <a:xfrm>
            <a:off x="1066800" y="1200151"/>
            <a:ext cx="7620000" cy="31241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31" name="Google Shape;131;p63" title="decorative"/>
          <p:cNvPicPr preferRelativeResize="0"/>
          <p:nvPr/>
        </p:nvPicPr>
        <p:blipFill rotWithShape="1">
          <a:blip r:embed="rId3">
            <a:alphaModFix/>
          </a:blip>
          <a:srcRect/>
          <a:stretch/>
        </p:blipFill>
        <p:spPr>
          <a:xfrm>
            <a:off x="-66692" y="1418317"/>
            <a:ext cx="1508698" cy="317586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2"/>
        <p:cNvGrpSpPr/>
        <p:nvPr/>
      </p:nvGrpSpPr>
      <p:grpSpPr>
        <a:xfrm>
          <a:off x="0" y="0"/>
          <a:ext cx="0" cy="0"/>
          <a:chOff x="0" y="0"/>
          <a:chExt cx="0" cy="0"/>
        </a:xfrm>
      </p:grpSpPr>
      <p:sp>
        <p:nvSpPr>
          <p:cNvPr id="133" name="Google Shape;133;p64"/>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4" name="Google Shape;134;p64"/>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35" name="Google Shape;135;p64"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36"/>
        <p:cNvGrpSpPr/>
        <p:nvPr/>
      </p:nvGrpSpPr>
      <p:grpSpPr>
        <a:xfrm>
          <a:off x="0" y="0"/>
          <a:ext cx="0" cy="0"/>
          <a:chOff x="0" y="0"/>
          <a:chExt cx="0" cy="0"/>
        </a:xfrm>
      </p:grpSpPr>
      <p:pic>
        <p:nvPicPr>
          <p:cNvPr id="137" name="Google Shape;137;p66"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138" name="Google Shape;138;p66"/>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 name="Google Shape;139;p66"/>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lt1"/>
              </a:buClr>
              <a:buSzPts val="3200"/>
              <a:buChar char="•"/>
              <a:defRPr>
                <a:solidFill>
                  <a:schemeClr val="lt1"/>
                </a:solidFill>
              </a:defRPr>
            </a:lvl1pPr>
            <a:lvl2pPr marL="914400" lvl="1" indent="-406400" algn="l">
              <a:lnSpc>
                <a:spcPct val="100000"/>
              </a:lnSpc>
              <a:spcBef>
                <a:spcPts val="560"/>
              </a:spcBef>
              <a:spcAft>
                <a:spcPts val="0"/>
              </a:spcAft>
              <a:buClr>
                <a:schemeClr val="lt1"/>
              </a:buClr>
              <a:buSzPts val="2800"/>
              <a:buChar char="–"/>
              <a:defRPr>
                <a:solidFill>
                  <a:schemeClr val="lt1"/>
                </a:solidFill>
              </a:defRPr>
            </a:lvl2pPr>
            <a:lvl3pPr marL="1371600" lvl="2" indent="-381000" algn="l">
              <a:lnSpc>
                <a:spcPct val="100000"/>
              </a:lnSpc>
              <a:spcBef>
                <a:spcPts val="480"/>
              </a:spcBef>
              <a:spcAft>
                <a:spcPts val="0"/>
              </a:spcAft>
              <a:buClr>
                <a:schemeClr val="lt1"/>
              </a:buClr>
              <a:buSzPts val="2400"/>
              <a:buChar char="•"/>
              <a:defRPr>
                <a:solidFill>
                  <a:schemeClr val="lt1"/>
                </a:solidFill>
              </a:defRPr>
            </a:lvl3pPr>
            <a:lvl4pPr marL="1828800" lvl="3" indent="-355600" algn="l">
              <a:lnSpc>
                <a:spcPct val="100000"/>
              </a:lnSpc>
              <a:spcBef>
                <a:spcPts val="400"/>
              </a:spcBef>
              <a:spcAft>
                <a:spcPts val="0"/>
              </a:spcAft>
              <a:buClr>
                <a:schemeClr val="lt1"/>
              </a:buClr>
              <a:buSzPts val="2000"/>
              <a:buChar char="–"/>
              <a:defRPr>
                <a:solidFill>
                  <a:schemeClr val="lt1"/>
                </a:solidFill>
              </a:defRPr>
            </a:lvl4pPr>
            <a:lvl5pPr marL="2286000" lvl="4" indent="-355600" algn="l">
              <a:lnSpc>
                <a:spcPct val="100000"/>
              </a:lnSpc>
              <a:spcBef>
                <a:spcPts val="400"/>
              </a:spcBef>
              <a:spcAft>
                <a:spcPts val="0"/>
              </a:spcAft>
              <a:buClr>
                <a:schemeClr val="lt1"/>
              </a:buClr>
              <a:buSzPts val="20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40" name="Google Shape;140;p66" title="decorative"/>
          <p:cNvPicPr preferRelativeResize="0"/>
          <p:nvPr/>
        </p:nvPicPr>
        <p:blipFill rotWithShape="1">
          <a:blip r:embed="rId3">
            <a:alphaModFix/>
          </a:blip>
          <a:srcRect/>
          <a:stretch/>
        </p:blipFill>
        <p:spPr>
          <a:xfrm>
            <a:off x="7162800" y="1979713"/>
            <a:ext cx="2004295" cy="2476834"/>
          </a:xfrm>
          <a:prstGeom prst="rect">
            <a:avLst/>
          </a:prstGeom>
          <a:noFill/>
          <a:ln>
            <a:noFill/>
          </a:ln>
        </p:spPr>
      </p:pic>
      <p:pic>
        <p:nvPicPr>
          <p:cNvPr id="141" name="Google Shape;141;p66" title="Virginia Department of Education logo"/>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142"/>
        <p:cNvGrpSpPr/>
        <p:nvPr/>
      </p:nvGrpSpPr>
      <p:grpSpPr>
        <a:xfrm>
          <a:off x="0" y="0"/>
          <a:ext cx="0" cy="0"/>
          <a:chOff x="0" y="0"/>
          <a:chExt cx="0" cy="0"/>
        </a:xfrm>
      </p:grpSpPr>
      <p:pic>
        <p:nvPicPr>
          <p:cNvPr id="143" name="Google Shape;143;p67"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144" name="Google Shape;144;p67"/>
          <p:cNvSpPr/>
          <p:nvPr/>
        </p:nvSpPr>
        <p:spPr>
          <a:xfrm>
            <a:off x="384849" y="1047750"/>
            <a:ext cx="4033212" cy="3330863"/>
          </a:xfrm>
          <a:prstGeom prst="rect">
            <a:avLst/>
          </a:prstGeom>
          <a:solidFill>
            <a:schemeClr val="lt1"/>
          </a:solidFill>
          <a:ln>
            <a:noFill/>
          </a:ln>
          <a:effectLst>
            <a:outerShdw blurRad="50800" dist="38100" dir="9000000" algn="tl" rotWithShape="0">
              <a:srgbClr val="000000">
                <a:alpha val="16078"/>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nl-NL"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45" name="Google Shape;145;p67"/>
          <p:cNvSpPr/>
          <p:nvPr/>
        </p:nvSpPr>
        <p:spPr>
          <a:xfrm>
            <a:off x="4693614" y="1047750"/>
            <a:ext cx="4033212" cy="3330863"/>
          </a:xfrm>
          <a:prstGeom prst="rect">
            <a:avLst/>
          </a:prstGeom>
          <a:solidFill>
            <a:schemeClr val="lt1"/>
          </a:solidFill>
          <a:ln>
            <a:noFill/>
          </a:ln>
          <a:effectLst>
            <a:outerShdw blurRad="50800" dist="38100" dir="9000000" algn="tl" rotWithShape="0">
              <a:srgbClr val="000000">
                <a:alpha val="16078"/>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nl-NL"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46" name="Google Shape;146;p67"/>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7" name="Google Shape;147;p67"/>
          <p:cNvSpPr txBox="1">
            <a:spLocks noGrp="1"/>
          </p:cNvSpPr>
          <p:nvPr>
            <p:ph type="body" idx="1"/>
          </p:nvPr>
        </p:nvSpPr>
        <p:spPr>
          <a:xfrm>
            <a:off x="457200" y="1200151"/>
            <a:ext cx="3886200" cy="30479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solidFill>
                  <a:schemeClr val="dk1"/>
                </a:solidFill>
              </a:defRPr>
            </a:lvl1pPr>
            <a:lvl2pPr marL="914400" lvl="1" indent="-381000" algn="l">
              <a:lnSpc>
                <a:spcPct val="100000"/>
              </a:lnSpc>
              <a:spcBef>
                <a:spcPts val="480"/>
              </a:spcBef>
              <a:spcAft>
                <a:spcPts val="0"/>
              </a:spcAft>
              <a:buClr>
                <a:schemeClr val="dk1"/>
              </a:buClr>
              <a:buSzPts val="2400"/>
              <a:buChar char="–"/>
              <a:defRPr sz="2400">
                <a:solidFill>
                  <a:schemeClr val="dk1"/>
                </a:solidFill>
              </a:defRPr>
            </a:lvl2pPr>
            <a:lvl3pPr marL="1371600" lvl="2" indent="-355600" algn="l">
              <a:lnSpc>
                <a:spcPct val="100000"/>
              </a:lnSpc>
              <a:spcBef>
                <a:spcPts val="400"/>
              </a:spcBef>
              <a:spcAft>
                <a:spcPts val="0"/>
              </a:spcAft>
              <a:buClr>
                <a:schemeClr val="dk1"/>
              </a:buClr>
              <a:buSzPts val="2000"/>
              <a:buChar char="•"/>
              <a:defRPr sz="2000">
                <a:solidFill>
                  <a:schemeClr val="dk1"/>
                </a:solidFill>
              </a:defRPr>
            </a:lvl3pPr>
            <a:lvl4pPr marL="1828800" lvl="3" indent="-342900" algn="l">
              <a:lnSpc>
                <a:spcPct val="100000"/>
              </a:lnSpc>
              <a:spcBef>
                <a:spcPts val="360"/>
              </a:spcBef>
              <a:spcAft>
                <a:spcPts val="0"/>
              </a:spcAft>
              <a:buClr>
                <a:schemeClr val="dk1"/>
              </a:buClr>
              <a:buSzPts val="1800"/>
              <a:buChar char="–"/>
              <a:defRPr sz="1800">
                <a:solidFill>
                  <a:schemeClr val="dk1"/>
                </a:solidFill>
              </a:defRPr>
            </a:lvl4pPr>
            <a:lvl5pPr marL="2286000" lvl="4" indent="-342900" algn="l">
              <a:lnSpc>
                <a:spcPct val="100000"/>
              </a:lnSpc>
              <a:spcBef>
                <a:spcPts val="360"/>
              </a:spcBef>
              <a:spcAft>
                <a:spcPts val="0"/>
              </a:spcAft>
              <a:buClr>
                <a:schemeClr val="dk1"/>
              </a:buClr>
              <a:buSzPts val="1800"/>
              <a:buChar char="»"/>
              <a:defRPr sz="1800">
                <a:solidFill>
                  <a:schemeClr val="dk1"/>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48" name="Google Shape;148;p67"/>
          <p:cNvSpPr txBox="1">
            <a:spLocks noGrp="1"/>
          </p:cNvSpPr>
          <p:nvPr>
            <p:ph type="body" idx="2"/>
          </p:nvPr>
        </p:nvSpPr>
        <p:spPr>
          <a:xfrm>
            <a:off x="4800600" y="1200151"/>
            <a:ext cx="3810000" cy="30479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solidFill>
                  <a:schemeClr val="dk1"/>
                </a:solidFill>
              </a:defRPr>
            </a:lvl1pPr>
            <a:lvl2pPr marL="914400" lvl="1" indent="-381000" algn="l">
              <a:lnSpc>
                <a:spcPct val="100000"/>
              </a:lnSpc>
              <a:spcBef>
                <a:spcPts val="480"/>
              </a:spcBef>
              <a:spcAft>
                <a:spcPts val="0"/>
              </a:spcAft>
              <a:buClr>
                <a:schemeClr val="dk1"/>
              </a:buClr>
              <a:buSzPts val="2400"/>
              <a:buChar char="–"/>
              <a:defRPr sz="2400">
                <a:solidFill>
                  <a:schemeClr val="dk1"/>
                </a:solidFill>
              </a:defRPr>
            </a:lvl2pPr>
            <a:lvl3pPr marL="1371600" lvl="2" indent="-355600" algn="l">
              <a:lnSpc>
                <a:spcPct val="100000"/>
              </a:lnSpc>
              <a:spcBef>
                <a:spcPts val="400"/>
              </a:spcBef>
              <a:spcAft>
                <a:spcPts val="0"/>
              </a:spcAft>
              <a:buClr>
                <a:schemeClr val="dk1"/>
              </a:buClr>
              <a:buSzPts val="2000"/>
              <a:buChar char="•"/>
              <a:defRPr sz="2000">
                <a:solidFill>
                  <a:schemeClr val="dk1"/>
                </a:solidFill>
              </a:defRPr>
            </a:lvl3pPr>
            <a:lvl4pPr marL="1828800" lvl="3" indent="-342900" algn="l">
              <a:lnSpc>
                <a:spcPct val="100000"/>
              </a:lnSpc>
              <a:spcBef>
                <a:spcPts val="360"/>
              </a:spcBef>
              <a:spcAft>
                <a:spcPts val="0"/>
              </a:spcAft>
              <a:buClr>
                <a:schemeClr val="dk1"/>
              </a:buClr>
              <a:buSzPts val="1800"/>
              <a:buChar char="–"/>
              <a:defRPr sz="1800">
                <a:solidFill>
                  <a:schemeClr val="dk1"/>
                </a:solidFill>
              </a:defRPr>
            </a:lvl4pPr>
            <a:lvl5pPr marL="2286000" lvl="4" indent="-342900" algn="l">
              <a:lnSpc>
                <a:spcPct val="100000"/>
              </a:lnSpc>
              <a:spcBef>
                <a:spcPts val="360"/>
              </a:spcBef>
              <a:spcAft>
                <a:spcPts val="0"/>
              </a:spcAft>
              <a:buClr>
                <a:schemeClr val="dk1"/>
              </a:buClr>
              <a:buSzPts val="1800"/>
              <a:buChar char="»"/>
              <a:defRPr sz="1800">
                <a:solidFill>
                  <a:schemeClr val="dk1"/>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pic>
        <p:nvPicPr>
          <p:cNvPr id="149" name="Google Shape;149;p67"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p6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2" name="Google Shape;152;p6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53" name="Google Shape;153;p68"/>
          <p:cNvSpPr txBox="1">
            <a:spLocks noGrp="1"/>
          </p:cNvSpPr>
          <p:nvPr>
            <p:ph type="body" idx="2"/>
          </p:nvPr>
        </p:nvSpPr>
        <p:spPr>
          <a:xfrm>
            <a:off x="457200" y="1631156"/>
            <a:ext cx="4040188" cy="261699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54" name="Google Shape;154;p6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55" name="Google Shape;155;p68"/>
          <p:cNvSpPr txBox="1">
            <a:spLocks noGrp="1"/>
          </p:cNvSpPr>
          <p:nvPr>
            <p:ph type="body" idx="4"/>
          </p:nvPr>
        </p:nvSpPr>
        <p:spPr>
          <a:xfrm>
            <a:off x="4645026" y="1631156"/>
            <a:ext cx="4041775" cy="261699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pic>
        <p:nvPicPr>
          <p:cNvPr id="156" name="Google Shape;156;p68"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7"/>
        <p:cNvGrpSpPr/>
        <p:nvPr/>
      </p:nvGrpSpPr>
      <p:grpSpPr>
        <a:xfrm>
          <a:off x="0" y="0"/>
          <a:ext cx="0" cy="0"/>
          <a:chOff x="0" y="0"/>
          <a:chExt cx="0" cy="0"/>
        </a:xfrm>
      </p:grpSpPr>
      <p:sp>
        <p:nvSpPr>
          <p:cNvPr id="158" name="Google Shape;158;p6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9" name="Google Shape;159;p69"/>
          <p:cNvSpPr txBox="1">
            <a:spLocks noGrp="1"/>
          </p:cNvSpPr>
          <p:nvPr>
            <p:ph type="body" idx="1"/>
          </p:nvPr>
        </p:nvSpPr>
        <p:spPr>
          <a:xfrm>
            <a:off x="457201" y="1076326"/>
            <a:ext cx="3008313" cy="324061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60" name="Google Shape;160;p69"/>
          <p:cNvSpPr txBox="1">
            <a:spLocks noGrp="1"/>
          </p:cNvSpPr>
          <p:nvPr>
            <p:ph type="body" idx="2"/>
          </p:nvPr>
        </p:nvSpPr>
        <p:spPr>
          <a:xfrm>
            <a:off x="3575050" y="204789"/>
            <a:ext cx="5111750" cy="4043362"/>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pic>
        <p:nvPicPr>
          <p:cNvPr id="161" name="Google Shape;161;p69"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2"/>
        <p:cNvGrpSpPr/>
        <p:nvPr/>
      </p:nvGrpSpPr>
      <p:grpSpPr>
        <a:xfrm>
          <a:off x="0" y="0"/>
          <a:ext cx="0" cy="0"/>
          <a:chOff x="0" y="0"/>
          <a:chExt cx="0" cy="0"/>
        </a:xfrm>
      </p:grpSpPr>
      <p:sp>
        <p:nvSpPr>
          <p:cNvPr id="163" name="Google Shape;163;p70"/>
          <p:cNvSpPr txBox="1">
            <a:spLocks noGrp="1"/>
          </p:cNvSpPr>
          <p:nvPr>
            <p:ph type="title"/>
          </p:nvPr>
        </p:nvSpPr>
        <p:spPr>
          <a:xfrm>
            <a:off x="1792288" y="3600450"/>
            <a:ext cx="5486400" cy="7239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4" name="Google Shape;164;p7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pic>
        <p:nvPicPr>
          <p:cNvPr id="165" name="Google Shape;165;p70"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172"/>
        <p:cNvGrpSpPr/>
        <p:nvPr/>
      </p:nvGrpSpPr>
      <p:grpSpPr>
        <a:xfrm>
          <a:off x="0" y="0"/>
          <a:ext cx="0" cy="0"/>
          <a:chOff x="0" y="0"/>
          <a:chExt cx="0" cy="0"/>
        </a:xfrm>
      </p:grpSpPr>
      <p:pic>
        <p:nvPicPr>
          <p:cNvPr id="173" name="Google Shape;173;g7614460846_0_318" descr="Youth_Computer.jpeg"/>
          <p:cNvPicPr preferRelativeResize="0"/>
          <p:nvPr/>
        </p:nvPicPr>
        <p:blipFill rotWithShape="1">
          <a:blip r:embed="rId2">
            <a:alphaModFix/>
          </a:blip>
          <a:srcRect/>
          <a:stretch/>
        </p:blipFill>
        <p:spPr>
          <a:xfrm>
            <a:off x="0" y="305430"/>
            <a:ext cx="6316420" cy="4147683"/>
          </a:xfrm>
          <a:prstGeom prst="rect">
            <a:avLst/>
          </a:prstGeom>
          <a:noFill/>
          <a:ln>
            <a:noFill/>
          </a:ln>
        </p:spPr>
      </p:pic>
      <p:sp>
        <p:nvSpPr>
          <p:cNvPr id="174" name="Google Shape;174;g7614460846_0_318"/>
          <p:cNvSpPr txBox="1">
            <a:spLocks noGrp="1"/>
          </p:cNvSpPr>
          <p:nvPr>
            <p:ph type="ctrTitle"/>
          </p:nvPr>
        </p:nvSpPr>
        <p:spPr>
          <a:xfrm>
            <a:off x="0" y="2"/>
            <a:ext cx="9144000" cy="723600"/>
          </a:xfrm>
          <a:prstGeom prst="rect">
            <a:avLst/>
          </a:prstGeom>
          <a:solidFill>
            <a:schemeClr val="dk2"/>
          </a:solidFill>
          <a:ln>
            <a:noFill/>
          </a:ln>
        </p:spPr>
        <p:txBody>
          <a:bodyPr spcFirstLastPara="1" wrap="square" lIns="457200" tIns="0" rIns="457200" bIns="0" anchor="ctr" anchorCtr="0">
            <a:noAutofit/>
          </a:bodyPr>
          <a:lstStyle>
            <a:lvl1pPr lvl="0" algn="l" rtl="0">
              <a:spcBef>
                <a:spcPts val="0"/>
              </a:spcBef>
              <a:spcAft>
                <a:spcPts val="0"/>
              </a:spcAft>
              <a:buClr>
                <a:schemeClr val="lt1"/>
              </a:buClr>
              <a:buSzPts val="4000"/>
              <a:buFont typeface="Arial"/>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5" name="Google Shape;175;g7614460846_0_318"/>
          <p:cNvSpPr/>
          <p:nvPr/>
        </p:nvSpPr>
        <p:spPr>
          <a:xfrm>
            <a:off x="4396159" y="723631"/>
            <a:ext cx="4738200" cy="3729600"/>
          </a:xfrm>
          <a:prstGeom prst="rect">
            <a:avLst/>
          </a:prstGeom>
          <a:solidFill>
            <a:schemeClr val="lt1"/>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nl-NL"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176" name="Google Shape;176;g7614460846_0_318"/>
          <p:cNvSpPr txBox="1">
            <a:spLocks noGrp="1"/>
          </p:cNvSpPr>
          <p:nvPr>
            <p:ph type="body" idx="1"/>
          </p:nvPr>
        </p:nvSpPr>
        <p:spPr>
          <a:xfrm>
            <a:off x="4777272" y="960391"/>
            <a:ext cx="4040100" cy="4797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2000"/>
              </a:spcBef>
              <a:spcAft>
                <a:spcPts val="0"/>
              </a:spcAft>
              <a:buClr>
                <a:schemeClr val="accent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177" name="Google Shape;177;g7614460846_0_318"/>
          <p:cNvSpPr txBox="1">
            <a:spLocks noGrp="1"/>
          </p:cNvSpPr>
          <p:nvPr>
            <p:ph type="body" idx="2"/>
          </p:nvPr>
        </p:nvSpPr>
        <p:spPr>
          <a:xfrm>
            <a:off x="4777272" y="1601397"/>
            <a:ext cx="4040100" cy="2355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178" name="Google Shape;178;g7614460846_0_318" descr="VDOE_v_blk_State.png"/>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25"/>
        <p:cNvGrpSpPr/>
        <p:nvPr/>
      </p:nvGrpSpPr>
      <p:grpSpPr>
        <a:xfrm>
          <a:off x="0" y="0"/>
          <a:ext cx="0" cy="0"/>
          <a:chOff x="0" y="0"/>
          <a:chExt cx="0" cy="0"/>
        </a:xfrm>
      </p:grpSpPr>
      <p:pic>
        <p:nvPicPr>
          <p:cNvPr id="26" name="Google Shape;26;p65"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27" name="Google Shape;27;p65"/>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65"/>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lt1"/>
              </a:buClr>
              <a:buSzPts val="3200"/>
              <a:buChar char="•"/>
              <a:defRPr>
                <a:solidFill>
                  <a:schemeClr val="lt1"/>
                </a:solidFill>
              </a:defRPr>
            </a:lvl1pPr>
            <a:lvl2pPr marL="914400" lvl="1" indent="-406400" algn="l">
              <a:lnSpc>
                <a:spcPct val="100000"/>
              </a:lnSpc>
              <a:spcBef>
                <a:spcPts val="560"/>
              </a:spcBef>
              <a:spcAft>
                <a:spcPts val="0"/>
              </a:spcAft>
              <a:buClr>
                <a:schemeClr val="lt1"/>
              </a:buClr>
              <a:buSzPts val="2800"/>
              <a:buChar char="–"/>
              <a:defRPr>
                <a:solidFill>
                  <a:schemeClr val="lt1"/>
                </a:solidFill>
              </a:defRPr>
            </a:lvl2pPr>
            <a:lvl3pPr marL="1371600" lvl="2" indent="-381000" algn="l">
              <a:lnSpc>
                <a:spcPct val="100000"/>
              </a:lnSpc>
              <a:spcBef>
                <a:spcPts val="480"/>
              </a:spcBef>
              <a:spcAft>
                <a:spcPts val="0"/>
              </a:spcAft>
              <a:buClr>
                <a:schemeClr val="lt1"/>
              </a:buClr>
              <a:buSzPts val="2400"/>
              <a:buChar char="•"/>
              <a:defRPr>
                <a:solidFill>
                  <a:schemeClr val="lt1"/>
                </a:solidFill>
              </a:defRPr>
            </a:lvl3pPr>
            <a:lvl4pPr marL="1828800" lvl="3" indent="-355600" algn="l">
              <a:lnSpc>
                <a:spcPct val="100000"/>
              </a:lnSpc>
              <a:spcBef>
                <a:spcPts val="400"/>
              </a:spcBef>
              <a:spcAft>
                <a:spcPts val="0"/>
              </a:spcAft>
              <a:buClr>
                <a:schemeClr val="lt1"/>
              </a:buClr>
              <a:buSzPts val="2000"/>
              <a:buChar char="–"/>
              <a:defRPr>
                <a:solidFill>
                  <a:schemeClr val="lt1"/>
                </a:solidFill>
              </a:defRPr>
            </a:lvl4pPr>
            <a:lvl5pPr marL="2286000" lvl="4" indent="-355600" algn="l">
              <a:lnSpc>
                <a:spcPct val="100000"/>
              </a:lnSpc>
              <a:spcBef>
                <a:spcPts val="400"/>
              </a:spcBef>
              <a:spcAft>
                <a:spcPts val="0"/>
              </a:spcAft>
              <a:buClr>
                <a:schemeClr val="lt1"/>
              </a:buClr>
              <a:buSzPts val="20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9" name="Google Shape;29;p65" title="decorative"/>
          <p:cNvPicPr preferRelativeResize="0"/>
          <p:nvPr/>
        </p:nvPicPr>
        <p:blipFill rotWithShape="1">
          <a:blip r:embed="rId3">
            <a:alphaModFix/>
          </a:blip>
          <a:srcRect l="41356" r="17287"/>
          <a:stretch/>
        </p:blipFill>
        <p:spPr>
          <a:xfrm>
            <a:off x="7467600" y="1980164"/>
            <a:ext cx="1699490" cy="2496039"/>
          </a:xfrm>
          <a:prstGeom prst="rect">
            <a:avLst/>
          </a:prstGeom>
          <a:noFill/>
          <a:ln>
            <a:noFill/>
          </a:ln>
        </p:spPr>
      </p:pic>
      <p:pic>
        <p:nvPicPr>
          <p:cNvPr id="30" name="Google Shape;30;p65" title="Virginia Department of Education logo"/>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6_Title Slide with Picture">
  <p:cSld name="6_Title Slide with Picture">
    <p:spTree>
      <p:nvGrpSpPr>
        <p:cNvPr id="1" name="Shape 179"/>
        <p:cNvGrpSpPr/>
        <p:nvPr/>
      </p:nvGrpSpPr>
      <p:grpSpPr>
        <a:xfrm>
          <a:off x="0" y="0"/>
          <a:ext cx="0" cy="0"/>
          <a:chOff x="0" y="0"/>
          <a:chExt cx="0" cy="0"/>
        </a:xfrm>
      </p:grpSpPr>
      <p:pic>
        <p:nvPicPr>
          <p:cNvPr id="180" name="Google Shape;180;g7614460846_0_325" descr="Youth_Computer.jpeg"/>
          <p:cNvPicPr preferRelativeResize="0"/>
          <p:nvPr/>
        </p:nvPicPr>
        <p:blipFill rotWithShape="1">
          <a:blip r:embed="rId2">
            <a:alphaModFix/>
          </a:blip>
          <a:srcRect/>
          <a:stretch/>
        </p:blipFill>
        <p:spPr>
          <a:xfrm>
            <a:off x="-261698" y="-2911105"/>
            <a:ext cx="11258298" cy="7367166"/>
          </a:xfrm>
          <a:prstGeom prst="rect">
            <a:avLst/>
          </a:prstGeom>
          <a:noFill/>
          <a:ln>
            <a:noFill/>
          </a:ln>
        </p:spPr>
      </p:pic>
      <p:sp>
        <p:nvSpPr>
          <p:cNvPr id="181" name="Google Shape;181;g7614460846_0_325"/>
          <p:cNvSpPr/>
          <p:nvPr/>
        </p:nvSpPr>
        <p:spPr>
          <a:xfrm>
            <a:off x="-261698" y="-111628"/>
            <a:ext cx="9636600" cy="4570500"/>
          </a:xfrm>
          <a:prstGeom prst="rect">
            <a:avLst/>
          </a:prstGeom>
          <a:solidFill>
            <a:schemeClr val="lt1">
              <a:alpha val="76860"/>
            </a:schemeClr>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nl-NL"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182" name="Google Shape;182;g7614460846_0_325"/>
          <p:cNvSpPr txBox="1">
            <a:spLocks noGrp="1"/>
          </p:cNvSpPr>
          <p:nvPr>
            <p:ph type="ctrTitle"/>
          </p:nvPr>
        </p:nvSpPr>
        <p:spPr>
          <a:xfrm>
            <a:off x="0" y="2"/>
            <a:ext cx="9144000" cy="723600"/>
          </a:xfrm>
          <a:prstGeom prst="rect">
            <a:avLst/>
          </a:prstGeom>
          <a:solidFill>
            <a:schemeClr val="dk2"/>
          </a:solidFill>
          <a:ln>
            <a:noFill/>
          </a:ln>
        </p:spPr>
        <p:txBody>
          <a:bodyPr spcFirstLastPara="1" wrap="square" lIns="457200" tIns="0" rIns="457200" bIns="0" anchor="ctr" anchorCtr="0">
            <a:noAutofit/>
          </a:bodyPr>
          <a:lstStyle>
            <a:lvl1pPr lvl="0" algn="l" rtl="0">
              <a:spcBef>
                <a:spcPts val="0"/>
              </a:spcBef>
              <a:spcAft>
                <a:spcPts val="0"/>
              </a:spcAft>
              <a:buClr>
                <a:schemeClr val="lt1"/>
              </a:buClr>
              <a:buSzPts val="4000"/>
              <a:buFont typeface="Arial"/>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g7614460846_0_325"/>
          <p:cNvSpPr txBox="1">
            <a:spLocks noGrp="1"/>
          </p:cNvSpPr>
          <p:nvPr>
            <p:ph type="body" idx="1"/>
          </p:nvPr>
        </p:nvSpPr>
        <p:spPr>
          <a:xfrm>
            <a:off x="-1" y="813473"/>
            <a:ext cx="9090000" cy="16923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spcBef>
                <a:spcPts val="600"/>
              </a:spcBef>
              <a:spcAft>
                <a:spcPts val="0"/>
              </a:spcAft>
              <a:buClr>
                <a:srgbClr val="6E6E6E"/>
              </a:buClr>
              <a:buSzPts val="2400"/>
              <a:buFont typeface="Noto Sans Symbols"/>
              <a:buChar char="🞑"/>
              <a:defRPr sz="2400" b="0" i="0" u="none" strike="noStrike" cap="none">
                <a:solidFill>
                  <a:srgbClr val="595959"/>
                </a:solidFill>
                <a:latin typeface="Arial"/>
                <a:ea typeface="Arial"/>
                <a:cs typeface="Arial"/>
                <a:sym typeface="Arial"/>
              </a:defRPr>
            </a:lvl2pPr>
            <a:lvl3pPr marL="1371600" marR="0" lvl="2" indent="-381000" algn="l" rtl="0">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3pPr>
            <a:lvl4pPr marL="1828800" marR="0" lvl="3" indent="-381000" algn="l" rtl="0">
              <a:spcBef>
                <a:spcPts val="600"/>
              </a:spcBef>
              <a:spcAft>
                <a:spcPts val="0"/>
              </a:spcAft>
              <a:buClr>
                <a:srgbClr val="6E6E6E"/>
              </a:buClr>
              <a:buSzPts val="2400"/>
              <a:buFont typeface="Courier New"/>
              <a:buChar char="o"/>
              <a:defRPr sz="2400" b="0" i="0" u="none" strike="noStrike" cap="none">
                <a:solidFill>
                  <a:srgbClr val="595959"/>
                </a:solidFill>
                <a:latin typeface="Arial"/>
                <a:ea typeface="Arial"/>
                <a:cs typeface="Arial"/>
                <a:sym typeface="Arial"/>
              </a:defRPr>
            </a:lvl4pPr>
            <a:lvl5pPr marL="2286000" marR="0" lvl="4" indent="-381000" algn="l" rtl="0">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5pPr>
            <a:lvl6pPr marL="2743200" marR="0" lvl="5" indent="-304800" algn="l" rtl="0">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6pPr>
            <a:lvl7pPr marL="3200400" marR="0" lvl="6" indent="-304800" algn="l" rtl="0">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7pPr>
            <a:lvl8pPr marL="3657600" marR="0" lvl="7" indent="-304800" algn="l" rtl="0">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8pPr>
            <a:lvl9pPr marL="4114800" marR="0" lvl="8" indent="-304800" algn="l" rtl="0">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9pPr>
          </a:lstStyle>
          <a:p>
            <a:endParaRPr/>
          </a:p>
        </p:txBody>
      </p:sp>
      <p:sp>
        <p:nvSpPr>
          <p:cNvPr id="184" name="Google Shape;184;g7614460846_0_325"/>
          <p:cNvSpPr txBox="1">
            <a:spLocks noGrp="1"/>
          </p:cNvSpPr>
          <p:nvPr>
            <p:ph type="body" idx="2"/>
          </p:nvPr>
        </p:nvSpPr>
        <p:spPr>
          <a:xfrm>
            <a:off x="-1" y="2639159"/>
            <a:ext cx="9090000" cy="16923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spcBef>
                <a:spcPts val="600"/>
              </a:spcBef>
              <a:spcAft>
                <a:spcPts val="0"/>
              </a:spcAft>
              <a:buClr>
                <a:srgbClr val="6E6E6E"/>
              </a:buClr>
              <a:buSzPts val="2400"/>
              <a:buFont typeface="Noto Sans Symbols"/>
              <a:buChar char="🞑"/>
              <a:defRPr sz="2400" b="0" i="0" u="none" strike="noStrike" cap="none">
                <a:solidFill>
                  <a:srgbClr val="595959"/>
                </a:solidFill>
                <a:latin typeface="Arial"/>
                <a:ea typeface="Arial"/>
                <a:cs typeface="Arial"/>
                <a:sym typeface="Arial"/>
              </a:defRPr>
            </a:lvl2pPr>
            <a:lvl3pPr marL="1371600" marR="0" lvl="2" indent="-381000" algn="l" rtl="0">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3pPr>
            <a:lvl4pPr marL="1828800" marR="0" lvl="3" indent="-381000" algn="l" rtl="0">
              <a:spcBef>
                <a:spcPts val="600"/>
              </a:spcBef>
              <a:spcAft>
                <a:spcPts val="0"/>
              </a:spcAft>
              <a:buClr>
                <a:srgbClr val="6E6E6E"/>
              </a:buClr>
              <a:buSzPts val="2400"/>
              <a:buFont typeface="Courier New"/>
              <a:buChar char="o"/>
              <a:defRPr sz="2400" b="0" i="0" u="none" strike="noStrike" cap="none">
                <a:solidFill>
                  <a:srgbClr val="595959"/>
                </a:solidFill>
                <a:latin typeface="Arial"/>
                <a:ea typeface="Arial"/>
                <a:cs typeface="Arial"/>
                <a:sym typeface="Arial"/>
              </a:defRPr>
            </a:lvl4pPr>
            <a:lvl5pPr marL="2286000" marR="0" lvl="4" indent="-381000" algn="l" rtl="0">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5pPr>
            <a:lvl6pPr marL="2743200" marR="0" lvl="5" indent="-304800" algn="l" rtl="0">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6pPr>
            <a:lvl7pPr marL="3200400" marR="0" lvl="6" indent="-304800" algn="l" rtl="0">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7pPr>
            <a:lvl8pPr marL="3657600" marR="0" lvl="7" indent="-304800" algn="l" rtl="0">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8pPr>
            <a:lvl9pPr marL="4114800" marR="0" lvl="8" indent="-304800" algn="l" rtl="0">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9pPr>
          </a:lstStyle>
          <a:p>
            <a:endParaRPr/>
          </a:p>
        </p:txBody>
      </p:sp>
      <p:pic>
        <p:nvPicPr>
          <p:cNvPr id="185" name="Google Shape;185;g7614460846_0_325" descr="VDOE_v_blk_State.png"/>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Title Slide with Picture">
  <p:cSld name="4_Title Slide with Picture">
    <p:spTree>
      <p:nvGrpSpPr>
        <p:cNvPr id="1" name="Shape 186"/>
        <p:cNvGrpSpPr/>
        <p:nvPr/>
      </p:nvGrpSpPr>
      <p:grpSpPr>
        <a:xfrm>
          <a:off x="0" y="0"/>
          <a:ext cx="0" cy="0"/>
          <a:chOff x="0" y="0"/>
          <a:chExt cx="0" cy="0"/>
        </a:xfrm>
      </p:grpSpPr>
      <p:sp>
        <p:nvSpPr>
          <p:cNvPr id="187" name="Google Shape;187;g7614460846_0_332"/>
          <p:cNvSpPr/>
          <p:nvPr/>
        </p:nvSpPr>
        <p:spPr>
          <a:xfrm>
            <a:off x="0" y="769841"/>
            <a:ext cx="9144000" cy="3683400"/>
          </a:xfrm>
          <a:prstGeom prst="rect">
            <a:avLst/>
          </a:prstGeom>
          <a:solidFill>
            <a:schemeClr val="lt1">
              <a:alpha val="94900"/>
            </a:schemeClr>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nl-NL" sz="1400" b="0" i="0" u="none" strike="noStrike" cap="none">
                <a:solidFill>
                  <a:schemeClr val="dk1"/>
                </a:solidFill>
                <a:latin typeface="Arial"/>
                <a:ea typeface="Arial"/>
                <a:cs typeface="Arial"/>
                <a:sym typeface="Arial"/>
              </a:rPr>
            </a:br>
            <a:br>
              <a:rPr lang="nl-NL"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188" name="Google Shape;188;g7614460846_0_332"/>
          <p:cNvSpPr txBox="1">
            <a:spLocks noGrp="1"/>
          </p:cNvSpPr>
          <p:nvPr>
            <p:ph type="ctrTitle"/>
          </p:nvPr>
        </p:nvSpPr>
        <p:spPr>
          <a:xfrm>
            <a:off x="-78154" y="-117400"/>
            <a:ext cx="9300300" cy="1102500"/>
          </a:xfrm>
          <a:prstGeom prst="rect">
            <a:avLst/>
          </a:prstGeom>
          <a:solidFill>
            <a:schemeClr val="dk2"/>
          </a:solidFill>
          <a:ln>
            <a:noFill/>
          </a:ln>
        </p:spPr>
        <p:txBody>
          <a:bodyPr spcFirstLastPara="1" wrap="square" lIns="457200" tIns="0" rIns="457200" bIns="0" anchor="ctr" anchorCtr="0">
            <a:noAutofit/>
          </a:bodyPr>
          <a:lstStyle>
            <a:lvl1pPr lvl="0" algn="ctr"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g7614460846_0_332"/>
          <p:cNvSpPr txBox="1">
            <a:spLocks noGrp="1"/>
          </p:cNvSpPr>
          <p:nvPr>
            <p:ph type="subTitle" idx="1"/>
          </p:nvPr>
        </p:nvSpPr>
        <p:spPr>
          <a:xfrm>
            <a:off x="-78154" y="980174"/>
            <a:ext cx="9300300" cy="382500"/>
          </a:xfrm>
          <a:prstGeom prst="rect">
            <a:avLst/>
          </a:prstGeom>
          <a:solidFill>
            <a:schemeClr val="dk1">
              <a:alpha val="48630"/>
            </a:schemeClr>
          </a:solidFill>
          <a:ln>
            <a:noFill/>
          </a:ln>
        </p:spPr>
        <p:txBody>
          <a:bodyPr spcFirstLastPara="1" wrap="square" lIns="91425" tIns="45700" rIns="91425" bIns="45700" anchor="t" anchorCtr="0">
            <a:noAutofit/>
          </a:bodyPr>
          <a:lstStyle>
            <a:lvl1pPr marR="0" lvl="0" algn="ctr" rtl="0">
              <a:spcBef>
                <a:spcPts val="20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1pPr>
            <a:lvl2pPr marR="0" lvl="1" algn="ctr" rtl="0">
              <a:spcBef>
                <a:spcPts val="600"/>
              </a:spcBef>
              <a:spcAft>
                <a:spcPts val="0"/>
              </a:spcAft>
              <a:buClr>
                <a:srgbClr val="6E6E6E"/>
              </a:buClr>
              <a:buSzPts val="1200"/>
              <a:buFont typeface="Noto Sans Symbols"/>
              <a:buNone/>
              <a:defRPr sz="1200" b="0" i="0" u="none" strike="noStrike" cap="none">
                <a:solidFill>
                  <a:srgbClr val="888888"/>
                </a:solidFill>
                <a:latin typeface="Arial"/>
                <a:ea typeface="Arial"/>
                <a:cs typeface="Arial"/>
                <a:sym typeface="Arial"/>
              </a:defRPr>
            </a:lvl2pPr>
            <a:lvl3pPr marR="0" lvl="2" algn="ctr" rtl="0">
              <a:spcBef>
                <a:spcPts val="600"/>
              </a:spcBef>
              <a:spcAft>
                <a:spcPts val="0"/>
              </a:spcAft>
              <a:buClr>
                <a:schemeClr val="accent1"/>
              </a:buClr>
              <a:buSzPts val="1200"/>
              <a:buFont typeface="Noto Sans Symbols"/>
              <a:buNone/>
              <a:defRPr sz="1200" b="0" i="0" u="none" strike="noStrike" cap="none">
                <a:solidFill>
                  <a:srgbClr val="888888"/>
                </a:solidFill>
                <a:latin typeface="Arial"/>
                <a:ea typeface="Arial"/>
                <a:cs typeface="Arial"/>
                <a:sym typeface="Arial"/>
              </a:defRPr>
            </a:lvl3pPr>
            <a:lvl4pPr marR="0" lvl="3" algn="ctr" rtl="0">
              <a:spcBef>
                <a:spcPts val="600"/>
              </a:spcBef>
              <a:spcAft>
                <a:spcPts val="0"/>
              </a:spcAft>
              <a:buClr>
                <a:srgbClr val="6E6E6E"/>
              </a:buClr>
              <a:buSzPts val="1200"/>
              <a:buFont typeface="Courier New"/>
              <a:buNone/>
              <a:defRPr sz="1200" b="0" i="0" u="none" strike="noStrike" cap="none">
                <a:solidFill>
                  <a:srgbClr val="888888"/>
                </a:solidFill>
                <a:latin typeface="Arial"/>
                <a:ea typeface="Arial"/>
                <a:cs typeface="Arial"/>
                <a:sym typeface="Arial"/>
              </a:defRPr>
            </a:lvl4pPr>
            <a:lvl5pPr marR="0" lvl="4" algn="ctr" rtl="0">
              <a:spcBef>
                <a:spcPts val="600"/>
              </a:spcBef>
              <a:spcAft>
                <a:spcPts val="0"/>
              </a:spcAft>
              <a:buClr>
                <a:schemeClr val="accent1"/>
              </a:buClr>
              <a:buSzPts val="1200"/>
              <a:buFont typeface="Noto Sans Symbols"/>
              <a:buNone/>
              <a:defRPr sz="1200" b="0" i="0" u="none" strike="noStrike" cap="none">
                <a:solidFill>
                  <a:srgbClr val="888888"/>
                </a:solidFill>
                <a:latin typeface="Arial"/>
                <a:ea typeface="Arial"/>
                <a:cs typeface="Arial"/>
                <a:sym typeface="Arial"/>
              </a:defRPr>
            </a:lvl5pPr>
            <a:lvl6pPr marR="0" lvl="5" algn="ctr" rtl="0">
              <a:spcBef>
                <a:spcPts val="240"/>
              </a:spcBef>
              <a:spcAft>
                <a:spcPts val="0"/>
              </a:spcAft>
              <a:buClr>
                <a:srgbClr val="6E6E6E"/>
              </a:buClr>
              <a:buSzPts val="1200"/>
              <a:buFont typeface="Noto Sans Symbols"/>
              <a:buNone/>
              <a:defRPr sz="1200" b="0" i="0" u="none" strike="noStrike" cap="none">
                <a:solidFill>
                  <a:srgbClr val="888888"/>
                </a:solidFill>
                <a:latin typeface="Arial"/>
                <a:ea typeface="Arial"/>
                <a:cs typeface="Arial"/>
                <a:sym typeface="Arial"/>
              </a:defRPr>
            </a:lvl6pPr>
            <a:lvl7pPr marR="0" lvl="6" algn="ctr" rtl="0">
              <a:spcBef>
                <a:spcPts val="240"/>
              </a:spcBef>
              <a:spcAft>
                <a:spcPts val="0"/>
              </a:spcAft>
              <a:buClr>
                <a:schemeClr val="accent1"/>
              </a:buClr>
              <a:buSzPts val="1200"/>
              <a:buFont typeface="Noto Sans Symbols"/>
              <a:buNone/>
              <a:defRPr sz="1200" b="0" i="0" u="none" strike="noStrike" cap="none">
                <a:solidFill>
                  <a:srgbClr val="888888"/>
                </a:solidFill>
                <a:latin typeface="Arial"/>
                <a:ea typeface="Arial"/>
                <a:cs typeface="Arial"/>
                <a:sym typeface="Arial"/>
              </a:defRPr>
            </a:lvl7pPr>
            <a:lvl8pPr marR="0" lvl="7" algn="ctr" rtl="0">
              <a:spcBef>
                <a:spcPts val="240"/>
              </a:spcBef>
              <a:spcAft>
                <a:spcPts val="0"/>
              </a:spcAft>
              <a:buClr>
                <a:srgbClr val="6E6E6E"/>
              </a:buClr>
              <a:buSzPts val="1200"/>
              <a:buFont typeface="Noto Sans Symbols"/>
              <a:buNone/>
              <a:defRPr sz="1200" b="0" i="0" u="none" strike="noStrike" cap="none">
                <a:solidFill>
                  <a:srgbClr val="888888"/>
                </a:solidFill>
                <a:latin typeface="Arial"/>
                <a:ea typeface="Arial"/>
                <a:cs typeface="Arial"/>
                <a:sym typeface="Arial"/>
              </a:defRPr>
            </a:lvl8pPr>
            <a:lvl9pPr marR="0" lvl="8" algn="ctr" rtl="0">
              <a:spcBef>
                <a:spcPts val="240"/>
              </a:spcBef>
              <a:spcAft>
                <a:spcPts val="0"/>
              </a:spcAft>
              <a:buClr>
                <a:schemeClr val="accent1"/>
              </a:buClr>
              <a:buSzPts val="1200"/>
              <a:buFont typeface="Noto Sans Symbols"/>
              <a:buNone/>
              <a:defRPr sz="1200" b="0" i="0" u="none" strike="noStrike" cap="none">
                <a:solidFill>
                  <a:srgbClr val="888888"/>
                </a:solidFill>
                <a:latin typeface="Arial"/>
                <a:ea typeface="Arial"/>
                <a:cs typeface="Arial"/>
                <a:sym typeface="Arial"/>
              </a:defRPr>
            </a:lvl9pPr>
          </a:lstStyle>
          <a:p>
            <a:endParaRPr/>
          </a:p>
        </p:txBody>
      </p:sp>
      <p:pic>
        <p:nvPicPr>
          <p:cNvPr id="190" name="Google Shape;190;g7614460846_0_332" descr="VDOE_v_blk_State.png"/>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Title Slide with Picture">
  <p:cSld name="3_Title Slide with Picture">
    <p:spTree>
      <p:nvGrpSpPr>
        <p:cNvPr id="1" name="Shape 191"/>
        <p:cNvGrpSpPr/>
        <p:nvPr/>
      </p:nvGrpSpPr>
      <p:grpSpPr>
        <a:xfrm>
          <a:off x="0" y="0"/>
          <a:ext cx="0" cy="0"/>
          <a:chOff x="0" y="0"/>
          <a:chExt cx="0" cy="0"/>
        </a:xfrm>
      </p:grpSpPr>
      <p:pic>
        <p:nvPicPr>
          <p:cNvPr id="192" name="Google Shape;192;g7614460846_0_337" descr="Apple_Blackboard_1.jpg"/>
          <p:cNvPicPr preferRelativeResize="0"/>
          <p:nvPr/>
        </p:nvPicPr>
        <p:blipFill rotWithShape="1">
          <a:blip r:embed="rId2">
            <a:alphaModFix/>
          </a:blip>
          <a:srcRect/>
          <a:stretch/>
        </p:blipFill>
        <p:spPr>
          <a:xfrm>
            <a:off x="0" y="-101550"/>
            <a:ext cx="6910280" cy="4554141"/>
          </a:xfrm>
          <a:prstGeom prst="rect">
            <a:avLst/>
          </a:prstGeom>
          <a:noFill/>
          <a:ln>
            <a:noFill/>
          </a:ln>
        </p:spPr>
      </p:pic>
      <p:sp>
        <p:nvSpPr>
          <p:cNvPr id="193" name="Google Shape;193;g7614460846_0_337"/>
          <p:cNvSpPr/>
          <p:nvPr/>
        </p:nvSpPr>
        <p:spPr>
          <a:xfrm>
            <a:off x="5364788" y="946729"/>
            <a:ext cx="4033200" cy="3505800"/>
          </a:xfrm>
          <a:prstGeom prst="rect">
            <a:avLst/>
          </a:prstGeom>
          <a:solidFill>
            <a:schemeClr val="lt1"/>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nl-NL"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194" name="Google Shape;194;g7614460846_0_337"/>
          <p:cNvSpPr txBox="1">
            <a:spLocks noGrp="1"/>
          </p:cNvSpPr>
          <p:nvPr>
            <p:ph type="ctrTitle"/>
          </p:nvPr>
        </p:nvSpPr>
        <p:spPr>
          <a:xfrm>
            <a:off x="-346363" y="-100082"/>
            <a:ext cx="9744300" cy="1046700"/>
          </a:xfrm>
          <a:prstGeom prst="rect">
            <a:avLst/>
          </a:prstGeom>
          <a:solidFill>
            <a:schemeClr val="dk2"/>
          </a:solidFill>
          <a:ln>
            <a:noFill/>
          </a:ln>
        </p:spPr>
        <p:txBody>
          <a:bodyPr spcFirstLastPara="1" wrap="square" lIns="457200" tIns="0" rIns="457200" bIns="0" anchor="ctr" anchorCtr="0">
            <a:noAutofit/>
          </a:bodyPr>
          <a:lstStyle>
            <a:lvl1pPr lvl="0" algn="l" rtl="0">
              <a:spcBef>
                <a:spcPts val="0"/>
              </a:spcBef>
              <a:spcAft>
                <a:spcPts val="0"/>
              </a:spcAft>
              <a:buClr>
                <a:schemeClr val="lt1"/>
              </a:buClr>
              <a:buSzPts val="4000"/>
              <a:buFont typeface="Arial"/>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5" name="Google Shape;195;g7614460846_0_337"/>
          <p:cNvSpPr txBox="1">
            <a:spLocks noGrp="1"/>
          </p:cNvSpPr>
          <p:nvPr>
            <p:ph type="body" idx="1"/>
          </p:nvPr>
        </p:nvSpPr>
        <p:spPr>
          <a:xfrm>
            <a:off x="5631232" y="1161720"/>
            <a:ext cx="3512700" cy="4173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2000"/>
              </a:spcBef>
              <a:spcAft>
                <a:spcPts val="0"/>
              </a:spcAft>
              <a:buClr>
                <a:schemeClr val="accent1"/>
              </a:buClr>
              <a:buSzPts val="2800"/>
              <a:buFont typeface="Arial"/>
              <a:buNone/>
              <a:defRPr sz="2800" b="1" i="0" u="none" strike="noStrike" cap="none">
                <a:solidFill>
                  <a:schemeClr val="dk1"/>
                </a:solidFill>
                <a:latin typeface="Arial"/>
                <a:ea typeface="Arial"/>
                <a:cs typeface="Arial"/>
                <a:sym typeface="Arial"/>
              </a:defRPr>
            </a:lvl1pPr>
            <a:lvl2pPr marL="914400" marR="0" lvl="1" indent="-228600" algn="l" rtl="0">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196" name="Google Shape;196;g7614460846_0_337"/>
          <p:cNvSpPr txBox="1">
            <a:spLocks noGrp="1"/>
          </p:cNvSpPr>
          <p:nvPr>
            <p:ph type="body" idx="2"/>
          </p:nvPr>
        </p:nvSpPr>
        <p:spPr>
          <a:xfrm>
            <a:off x="5646615" y="1741660"/>
            <a:ext cx="3512700" cy="2456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197" name="Google Shape;197;g7614460846_0_337" descr="VDOE_v_blk_State.png"/>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Title Slide with Picture">
  <p:cSld name="2_Title Slide with Picture">
    <p:spTree>
      <p:nvGrpSpPr>
        <p:cNvPr id="1" name="Shape 198"/>
        <p:cNvGrpSpPr/>
        <p:nvPr/>
      </p:nvGrpSpPr>
      <p:grpSpPr>
        <a:xfrm>
          <a:off x="0" y="0"/>
          <a:ext cx="0" cy="0"/>
          <a:chOff x="0" y="0"/>
          <a:chExt cx="0" cy="0"/>
        </a:xfrm>
      </p:grpSpPr>
      <p:pic>
        <p:nvPicPr>
          <p:cNvPr id="199" name="Google Shape;199;g7614460846_0_344" descr="Apple_Backpack_Blackboard.jpeg"/>
          <p:cNvPicPr preferRelativeResize="0"/>
          <p:nvPr/>
        </p:nvPicPr>
        <p:blipFill rotWithShape="1">
          <a:blip r:embed="rId2">
            <a:alphaModFix/>
          </a:blip>
          <a:srcRect/>
          <a:stretch/>
        </p:blipFill>
        <p:spPr>
          <a:xfrm>
            <a:off x="1807304" y="1"/>
            <a:ext cx="7363335" cy="4452591"/>
          </a:xfrm>
          <a:prstGeom prst="rect">
            <a:avLst/>
          </a:prstGeom>
          <a:noFill/>
          <a:ln>
            <a:noFill/>
          </a:ln>
        </p:spPr>
      </p:pic>
      <p:sp>
        <p:nvSpPr>
          <p:cNvPr id="200" name="Google Shape;200;g7614460846_0_344"/>
          <p:cNvSpPr/>
          <p:nvPr/>
        </p:nvSpPr>
        <p:spPr>
          <a:xfrm>
            <a:off x="1" y="1"/>
            <a:ext cx="4572000" cy="4452600"/>
          </a:xfrm>
          <a:prstGeom prst="rect">
            <a:avLst/>
          </a:prstGeom>
          <a:solidFill>
            <a:schemeClr val="lt1"/>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nl-NL"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201" name="Google Shape;201;g7614460846_0_344"/>
          <p:cNvSpPr txBox="1">
            <a:spLocks noGrp="1"/>
          </p:cNvSpPr>
          <p:nvPr>
            <p:ph type="ctrTitle"/>
          </p:nvPr>
        </p:nvSpPr>
        <p:spPr>
          <a:xfrm>
            <a:off x="0" y="-3432"/>
            <a:ext cx="9444300" cy="747000"/>
          </a:xfrm>
          <a:prstGeom prst="rect">
            <a:avLst/>
          </a:prstGeom>
          <a:solidFill>
            <a:schemeClr val="dk2"/>
          </a:solidFill>
          <a:ln>
            <a:noFill/>
          </a:ln>
        </p:spPr>
        <p:txBody>
          <a:bodyPr spcFirstLastPara="1" wrap="square" lIns="457200" tIns="0" rIns="457200" bIns="0" anchor="ctr" anchorCtr="0">
            <a:noAutofit/>
          </a:bodyPr>
          <a:lstStyle>
            <a:lvl1pPr lvl="0" algn="l" rtl="0">
              <a:spcBef>
                <a:spcPts val="0"/>
              </a:spcBef>
              <a:spcAft>
                <a:spcPts val="0"/>
              </a:spcAft>
              <a:buClr>
                <a:schemeClr val="lt1"/>
              </a:buClr>
              <a:buSzPts val="4000"/>
              <a:buFont typeface="Arial"/>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2" name="Google Shape;202;g7614460846_0_344"/>
          <p:cNvSpPr txBox="1">
            <a:spLocks noGrp="1"/>
          </p:cNvSpPr>
          <p:nvPr>
            <p:ph type="body" idx="1"/>
          </p:nvPr>
        </p:nvSpPr>
        <p:spPr>
          <a:xfrm>
            <a:off x="244349" y="917767"/>
            <a:ext cx="4040100" cy="4797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2000"/>
              </a:spcBef>
              <a:spcAft>
                <a:spcPts val="0"/>
              </a:spcAft>
              <a:buClr>
                <a:schemeClr val="accent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203" name="Google Shape;203;g7614460846_0_344"/>
          <p:cNvSpPr txBox="1">
            <a:spLocks noGrp="1"/>
          </p:cNvSpPr>
          <p:nvPr>
            <p:ph type="body" idx="2"/>
          </p:nvPr>
        </p:nvSpPr>
        <p:spPr>
          <a:xfrm>
            <a:off x="244349" y="1558772"/>
            <a:ext cx="4040100" cy="2355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204" name="Google Shape;204;g7614460846_0_344" descr="VDOE_v_blk_State.png"/>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5_Title Slide with Picture">
  <p:cSld name="5_Title Slide with Picture">
    <p:spTree>
      <p:nvGrpSpPr>
        <p:cNvPr id="1" name="Shape 205"/>
        <p:cNvGrpSpPr/>
        <p:nvPr/>
      </p:nvGrpSpPr>
      <p:grpSpPr>
        <a:xfrm>
          <a:off x="0" y="0"/>
          <a:ext cx="0" cy="0"/>
          <a:chOff x="0" y="0"/>
          <a:chExt cx="0" cy="0"/>
        </a:xfrm>
      </p:grpSpPr>
      <p:pic>
        <p:nvPicPr>
          <p:cNvPr id="206" name="Google Shape;206;g7614460846_0_351" descr="Apple_Backpack_Blackboard.jpeg"/>
          <p:cNvPicPr preferRelativeResize="0"/>
          <p:nvPr/>
        </p:nvPicPr>
        <p:blipFill rotWithShape="1">
          <a:blip r:embed="rId2">
            <a:alphaModFix/>
          </a:blip>
          <a:srcRect/>
          <a:stretch/>
        </p:blipFill>
        <p:spPr>
          <a:xfrm>
            <a:off x="-254000" y="-2037110"/>
            <a:ext cx="9698180" cy="6489700"/>
          </a:xfrm>
          <a:prstGeom prst="rect">
            <a:avLst/>
          </a:prstGeom>
          <a:noFill/>
          <a:ln>
            <a:noFill/>
          </a:ln>
        </p:spPr>
      </p:pic>
      <p:sp>
        <p:nvSpPr>
          <p:cNvPr id="207" name="Google Shape;207;g7614460846_0_351"/>
          <p:cNvSpPr/>
          <p:nvPr/>
        </p:nvSpPr>
        <p:spPr>
          <a:xfrm>
            <a:off x="-254000" y="-117401"/>
            <a:ext cx="9636600" cy="4570500"/>
          </a:xfrm>
          <a:prstGeom prst="rect">
            <a:avLst/>
          </a:prstGeom>
          <a:solidFill>
            <a:schemeClr val="lt1">
              <a:alpha val="91760"/>
            </a:schemeClr>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nl-NL"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208" name="Google Shape;208;g7614460846_0_351"/>
          <p:cNvSpPr txBox="1">
            <a:spLocks noGrp="1"/>
          </p:cNvSpPr>
          <p:nvPr>
            <p:ph type="ctrTitle"/>
          </p:nvPr>
        </p:nvSpPr>
        <p:spPr>
          <a:xfrm>
            <a:off x="0" y="-3432"/>
            <a:ext cx="9444300" cy="747000"/>
          </a:xfrm>
          <a:prstGeom prst="rect">
            <a:avLst/>
          </a:prstGeom>
          <a:solidFill>
            <a:schemeClr val="dk2"/>
          </a:solidFill>
          <a:ln>
            <a:noFill/>
          </a:ln>
        </p:spPr>
        <p:txBody>
          <a:bodyPr spcFirstLastPara="1" wrap="square" lIns="457200" tIns="0" rIns="457200" bIns="0" anchor="ctr" anchorCtr="0">
            <a:noAutofit/>
          </a:bodyPr>
          <a:lstStyle>
            <a:lvl1pPr lvl="0" algn="l" rtl="0">
              <a:spcBef>
                <a:spcPts val="0"/>
              </a:spcBef>
              <a:spcAft>
                <a:spcPts val="0"/>
              </a:spcAft>
              <a:buClr>
                <a:schemeClr val="lt1"/>
              </a:buClr>
              <a:buSzPts val="4000"/>
              <a:buFont typeface="Arial"/>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 name="Google Shape;209;g7614460846_0_351"/>
          <p:cNvSpPr txBox="1">
            <a:spLocks noGrp="1"/>
          </p:cNvSpPr>
          <p:nvPr>
            <p:ph type="body" idx="1"/>
          </p:nvPr>
        </p:nvSpPr>
        <p:spPr>
          <a:xfrm>
            <a:off x="3135440" y="857253"/>
            <a:ext cx="5954700" cy="34485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L="914400" marR="0" lvl="1" indent="-406400" algn="l" rtl="0">
              <a:spcBef>
                <a:spcPts val="600"/>
              </a:spcBef>
              <a:spcAft>
                <a:spcPts val="0"/>
              </a:spcAft>
              <a:buClr>
                <a:srgbClr val="6E6E6E"/>
              </a:buClr>
              <a:buSzPts val="2800"/>
              <a:buFont typeface="Noto Sans Symbols"/>
              <a:buChar char="🞑"/>
              <a:defRPr sz="2800" b="0" i="0" u="none" strike="noStrike" cap="none">
                <a:solidFill>
                  <a:srgbClr val="595959"/>
                </a:solidFill>
                <a:latin typeface="Arial"/>
                <a:ea typeface="Arial"/>
                <a:cs typeface="Arial"/>
                <a:sym typeface="Arial"/>
              </a:defRPr>
            </a:lvl2pPr>
            <a:lvl3pPr marL="1371600" marR="0" lvl="2" indent="-381000" algn="l" rtl="0">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3pPr>
            <a:lvl4pPr marL="1828800" marR="0" lvl="3" indent="-355600" algn="l" rtl="0">
              <a:spcBef>
                <a:spcPts val="600"/>
              </a:spcBef>
              <a:spcAft>
                <a:spcPts val="0"/>
              </a:spcAft>
              <a:buClr>
                <a:srgbClr val="6E6E6E"/>
              </a:buClr>
              <a:buSzPts val="2000"/>
              <a:buFont typeface="Courier New"/>
              <a:buChar char="o"/>
              <a:defRPr sz="2000" b="0" i="0" u="none" strike="noStrike" cap="none">
                <a:solidFill>
                  <a:srgbClr val="595959"/>
                </a:solidFill>
                <a:latin typeface="Arial"/>
                <a:ea typeface="Arial"/>
                <a:cs typeface="Arial"/>
                <a:sym typeface="Arial"/>
              </a:defRPr>
            </a:lvl4pPr>
            <a:lvl5pPr marL="2286000" marR="0" lvl="4" indent="-355600" algn="l" rtl="0">
              <a:spcBef>
                <a:spcPts val="6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sp>
        <p:nvSpPr>
          <p:cNvPr id="210" name="Google Shape;210;g7614460846_0_351"/>
          <p:cNvSpPr txBox="1">
            <a:spLocks noGrp="1"/>
          </p:cNvSpPr>
          <p:nvPr>
            <p:ph type="body" idx="2"/>
          </p:nvPr>
        </p:nvSpPr>
        <p:spPr>
          <a:xfrm>
            <a:off x="17587" y="1541914"/>
            <a:ext cx="3008400" cy="27639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000"/>
              <a:buFont typeface="Arial"/>
              <a:buNone/>
              <a:defRPr sz="2000" b="0" i="0" u="none" strike="noStrike" cap="none">
                <a:solidFill>
                  <a:srgbClr val="595959"/>
                </a:solidFill>
                <a:latin typeface="Arial"/>
                <a:ea typeface="Arial"/>
                <a:cs typeface="Arial"/>
                <a:sym typeface="Arial"/>
              </a:defRPr>
            </a:lvl1pPr>
            <a:lvl2pPr marL="914400" marR="0" lvl="1" indent="-228600" algn="l" rtl="0">
              <a:spcBef>
                <a:spcPts val="600"/>
              </a:spcBef>
              <a:spcAft>
                <a:spcPts val="0"/>
              </a:spcAft>
              <a:buClr>
                <a:srgbClr val="6E6E6E"/>
              </a:buClr>
              <a:buSzPts val="1200"/>
              <a:buFont typeface="Noto Sans Symbols"/>
              <a:buNone/>
              <a:defRPr sz="1200" b="0" i="0" u="none" strike="noStrike" cap="none">
                <a:solidFill>
                  <a:srgbClr val="595959"/>
                </a:solidFill>
                <a:latin typeface="Arial"/>
                <a:ea typeface="Arial"/>
                <a:cs typeface="Arial"/>
                <a:sym typeface="Arial"/>
              </a:defRPr>
            </a:lvl2pPr>
            <a:lvl3pPr marL="1371600" marR="0" lvl="2" indent="-228600" algn="l" rtl="0">
              <a:spcBef>
                <a:spcPts val="600"/>
              </a:spcBef>
              <a:spcAft>
                <a:spcPts val="0"/>
              </a:spcAft>
              <a:buClr>
                <a:schemeClr val="accent1"/>
              </a:buClr>
              <a:buSzPts val="1000"/>
              <a:buFont typeface="Noto Sans Symbols"/>
              <a:buNone/>
              <a:defRPr sz="1000" b="0" i="0" u="none" strike="noStrike" cap="none">
                <a:solidFill>
                  <a:srgbClr val="595959"/>
                </a:solidFill>
                <a:latin typeface="Arial"/>
                <a:ea typeface="Arial"/>
                <a:cs typeface="Arial"/>
                <a:sym typeface="Arial"/>
              </a:defRPr>
            </a:lvl3pPr>
            <a:lvl4pPr marL="1828800" marR="0" lvl="3" indent="-228600" algn="l" rtl="0">
              <a:spcBef>
                <a:spcPts val="600"/>
              </a:spcBef>
              <a:spcAft>
                <a:spcPts val="0"/>
              </a:spcAft>
              <a:buClr>
                <a:srgbClr val="6E6E6E"/>
              </a:buClr>
              <a:buSzPts val="900"/>
              <a:buFont typeface="Courier New"/>
              <a:buNone/>
              <a:defRPr sz="900" b="0" i="0" u="none" strike="noStrike" cap="none">
                <a:solidFill>
                  <a:srgbClr val="595959"/>
                </a:solidFill>
                <a:latin typeface="Arial"/>
                <a:ea typeface="Arial"/>
                <a:cs typeface="Arial"/>
                <a:sym typeface="Arial"/>
              </a:defRPr>
            </a:lvl4pPr>
            <a:lvl5pPr marL="2286000" marR="0" lvl="4" indent="-228600" algn="l" rtl="0">
              <a:spcBef>
                <a:spcPts val="60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5pPr>
            <a:lvl6pPr marL="2743200" marR="0" lvl="5" indent="-228600" algn="l" rtl="0">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7pPr>
            <a:lvl8pPr marL="3657600" marR="0" lvl="7" indent="-228600" algn="l" rtl="0">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9pPr>
          </a:lstStyle>
          <a:p>
            <a:endParaRPr/>
          </a:p>
        </p:txBody>
      </p:sp>
      <p:sp>
        <p:nvSpPr>
          <p:cNvPr id="211" name="Google Shape;211;g7614460846_0_351"/>
          <p:cNvSpPr txBox="1">
            <a:spLocks noGrp="1"/>
          </p:cNvSpPr>
          <p:nvPr>
            <p:ph type="body" idx="3"/>
          </p:nvPr>
        </p:nvSpPr>
        <p:spPr>
          <a:xfrm>
            <a:off x="20890" y="850255"/>
            <a:ext cx="3008400" cy="607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000"/>
              <a:buFont typeface="Arial"/>
              <a:buNone/>
              <a:defRPr sz="2000" b="0" i="0" u="none" strike="noStrike" cap="none">
                <a:solidFill>
                  <a:srgbClr val="595959"/>
                </a:solidFill>
                <a:latin typeface="Arial"/>
                <a:ea typeface="Arial"/>
                <a:cs typeface="Arial"/>
                <a:sym typeface="Arial"/>
              </a:defRPr>
            </a:lvl1pPr>
            <a:lvl2pPr marL="914400" marR="0" lvl="1" indent="-228600" algn="l" rtl="0">
              <a:spcBef>
                <a:spcPts val="600"/>
              </a:spcBef>
              <a:spcAft>
                <a:spcPts val="0"/>
              </a:spcAft>
              <a:buClr>
                <a:srgbClr val="6E6E6E"/>
              </a:buClr>
              <a:buSzPts val="1200"/>
              <a:buFont typeface="Noto Sans Symbols"/>
              <a:buNone/>
              <a:defRPr sz="1200" b="0" i="0" u="none" strike="noStrike" cap="none">
                <a:solidFill>
                  <a:srgbClr val="595959"/>
                </a:solidFill>
                <a:latin typeface="Arial"/>
                <a:ea typeface="Arial"/>
                <a:cs typeface="Arial"/>
                <a:sym typeface="Arial"/>
              </a:defRPr>
            </a:lvl2pPr>
            <a:lvl3pPr marL="1371600" marR="0" lvl="2" indent="-228600" algn="l" rtl="0">
              <a:spcBef>
                <a:spcPts val="600"/>
              </a:spcBef>
              <a:spcAft>
                <a:spcPts val="0"/>
              </a:spcAft>
              <a:buClr>
                <a:schemeClr val="accent1"/>
              </a:buClr>
              <a:buSzPts val="1000"/>
              <a:buFont typeface="Noto Sans Symbols"/>
              <a:buNone/>
              <a:defRPr sz="1000" b="0" i="0" u="none" strike="noStrike" cap="none">
                <a:solidFill>
                  <a:srgbClr val="595959"/>
                </a:solidFill>
                <a:latin typeface="Arial"/>
                <a:ea typeface="Arial"/>
                <a:cs typeface="Arial"/>
                <a:sym typeface="Arial"/>
              </a:defRPr>
            </a:lvl3pPr>
            <a:lvl4pPr marL="1828800" marR="0" lvl="3" indent="-228600" algn="l" rtl="0">
              <a:spcBef>
                <a:spcPts val="600"/>
              </a:spcBef>
              <a:spcAft>
                <a:spcPts val="0"/>
              </a:spcAft>
              <a:buClr>
                <a:srgbClr val="6E6E6E"/>
              </a:buClr>
              <a:buSzPts val="900"/>
              <a:buFont typeface="Courier New"/>
              <a:buNone/>
              <a:defRPr sz="900" b="0" i="0" u="none" strike="noStrike" cap="none">
                <a:solidFill>
                  <a:srgbClr val="595959"/>
                </a:solidFill>
                <a:latin typeface="Arial"/>
                <a:ea typeface="Arial"/>
                <a:cs typeface="Arial"/>
                <a:sym typeface="Arial"/>
              </a:defRPr>
            </a:lvl4pPr>
            <a:lvl5pPr marL="2286000" marR="0" lvl="4" indent="-228600" algn="l" rtl="0">
              <a:spcBef>
                <a:spcPts val="60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5pPr>
            <a:lvl6pPr marL="2743200" marR="0" lvl="5" indent="-228600" algn="l" rtl="0">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7pPr>
            <a:lvl8pPr marL="3657600" marR="0" lvl="7" indent="-228600" algn="l" rtl="0">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9pPr>
          </a:lstStyle>
          <a:p>
            <a:endParaRPr/>
          </a:p>
        </p:txBody>
      </p:sp>
      <p:pic>
        <p:nvPicPr>
          <p:cNvPr id="212" name="Google Shape;212;g7614460846_0_351" descr="VDOE_v_blk_State.png"/>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0_Title Slide with Picture">
  <p:cSld name="20_Title Slide with Picture">
    <p:spTree>
      <p:nvGrpSpPr>
        <p:cNvPr id="1" name="Shape 213"/>
        <p:cNvGrpSpPr/>
        <p:nvPr/>
      </p:nvGrpSpPr>
      <p:grpSpPr>
        <a:xfrm>
          <a:off x="0" y="0"/>
          <a:ext cx="0" cy="0"/>
          <a:chOff x="0" y="0"/>
          <a:chExt cx="0" cy="0"/>
        </a:xfrm>
      </p:grpSpPr>
      <p:sp>
        <p:nvSpPr>
          <p:cNvPr id="214" name="Google Shape;214;g7614460846_0_359"/>
          <p:cNvSpPr/>
          <p:nvPr/>
        </p:nvSpPr>
        <p:spPr>
          <a:xfrm>
            <a:off x="0" y="769841"/>
            <a:ext cx="9144000" cy="3683400"/>
          </a:xfrm>
          <a:prstGeom prst="rect">
            <a:avLst/>
          </a:prstGeom>
          <a:solidFill>
            <a:schemeClr val="lt1">
              <a:alpha val="94900"/>
            </a:schemeClr>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nl-NL" sz="1400" b="0" i="0" u="none" strike="noStrike" cap="none">
                <a:solidFill>
                  <a:schemeClr val="dk1"/>
                </a:solidFill>
                <a:latin typeface="Arial"/>
                <a:ea typeface="Arial"/>
                <a:cs typeface="Arial"/>
                <a:sym typeface="Arial"/>
              </a:rPr>
            </a:br>
            <a:br>
              <a:rPr lang="nl-NL"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215" name="Google Shape;215;g7614460846_0_359"/>
          <p:cNvSpPr txBox="1">
            <a:spLocks noGrp="1"/>
          </p:cNvSpPr>
          <p:nvPr>
            <p:ph type="ctrTitle"/>
          </p:nvPr>
        </p:nvSpPr>
        <p:spPr>
          <a:xfrm>
            <a:off x="-78154" y="-117400"/>
            <a:ext cx="9300300" cy="1102500"/>
          </a:xfrm>
          <a:prstGeom prst="rect">
            <a:avLst/>
          </a:prstGeom>
          <a:solidFill>
            <a:schemeClr val="dk2"/>
          </a:solidFill>
          <a:ln>
            <a:noFill/>
          </a:ln>
        </p:spPr>
        <p:txBody>
          <a:bodyPr spcFirstLastPara="1" wrap="square" lIns="457200" tIns="0" rIns="457200" bIns="0" anchor="ctr" anchorCtr="0">
            <a:noAutofit/>
          </a:bodyPr>
          <a:lstStyle>
            <a:lvl1pPr lvl="0" algn="ctr"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16" name="Google Shape;216;g7614460846_0_359" descr="VDOE_v_blk_State.png"/>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9_Title Slide with Picture">
  <p:cSld name="19_Title Slide with Picture">
    <p:spTree>
      <p:nvGrpSpPr>
        <p:cNvPr id="1" name="Shape 217"/>
        <p:cNvGrpSpPr/>
        <p:nvPr/>
      </p:nvGrpSpPr>
      <p:grpSpPr>
        <a:xfrm>
          <a:off x="0" y="0"/>
          <a:ext cx="0" cy="0"/>
          <a:chOff x="0" y="0"/>
          <a:chExt cx="0" cy="0"/>
        </a:xfrm>
      </p:grpSpPr>
      <p:pic>
        <p:nvPicPr>
          <p:cNvPr id="218" name="Google Shape;218;g7614460846_0_363" descr="VDOE_v_blk_State.png"/>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8_Title Slide with Picture">
  <p:cSld name="18_Title Slide with Picture">
    <p:spTree>
      <p:nvGrpSpPr>
        <p:cNvPr id="1" name="Shape 219"/>
        <p:cNvGrpSpPr/>
        <p:nvPr/>
      </p:nvGrpSpPr>
      <p:grpSpPr>
        <a:xfrm>
          <a:off x="0" y="0"/>
          <a:ext cx="0" cy="0"/>
          <a:chOff x="0" y="0"/>
          <a:chExt cx="0" cy="0"/>
        </a:xfrm>
      </p:grpSpPr>
      <p:pic>
        <p:nvPicPr>
          <p:cNvPr id="220" name="Google Shape;220;g7614460846_0_365" descr="HS_Students"/>
          <p:cNvPicPr preferRelativeResize="0"/>
          <p:nvPr/>
        </p:nvPicPr>
        <p:blipFill rotWithShape="1">
          <a:blip r:embed="rId2">
            <a:alphaModFix/>
          </a:blip>
          <a:srcRect/>
          <a:stretch/>
        </p:blipFill>
        <p:spPr>
          <a:xfrm>
            <a:off x="0" y="-1380266"/>
            <a:ext cx="9144000" cy="5798340"/>
          </a:xfrm>
          <a:prstGeom prst="rect">
            <a:avLst/>
          </a:prstGeom>
          <a:noFill/>
          <a:ln>
            <a:noFill/>
          </a:ln>
        </p:spPr>
      </p:pic>
      <p:sp>
        <p:nvSpPr>
          <p:cNvPr id="221" name="Google Shape;221;g7614460846_0_365"/>
          <p:cNvSpPr txBox="1">
            <a:spLocks noGrp="1"/>
          </p:cNvSpPr>
          <p:nvPr>
            <p:ph type="ctrTitle"/>
          </p:nvPr>
        </p:nvSpPr>
        <p:spPr>
          <a:xfrm>
            <a:off x="-78154" y="-117400"/>
            <a:ext cx="9300300" cy="1102500"/>
          </a:xfrm>
          <a:prstGeom prst="rect">
            <a:avLst/>
          </a:prstGeom>
          <a:solidFill>
            <a:schemeClr val="dk2"/>
          </a:solidFill>
          <a:ln>
            <a:noFill/>
          </a:ln>
        </p:spPr>
        <p:txBody>
          <a:bodyPr spcFirstLastPara="1" wrap="square" lIns="457200" tIns="0" rIns="457200" bIns="0" anchor="ctr" anchorCtr="0">
            <a:noAutofit/>
          </a:bodyPr>
          <a:lstStyle>
            <a:lvl1pPr lvl="0" algn="ctr"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2" name="Google Shape;222;g7614460846_0_365"/>
          <p:cNvSpPr txBox="1">
            <a:spLocks noGrp="1"/>
          </p:cNvSpPr>
          <p:nvPr>
            <p:ph type="subTitle" idx="1"/>
          </p:nvPr>
        </p:nvSpPr>
        <p:spPr>
          <a:xfrm>
            <a:off x="-78154" y="980174"/>
            <a:ext cx="9300300" cy="382500"/>
          </a:xfrm>
          <a:prstGeom prst="rect">
            <a:avLst/>
          </a:prstGeom>
          <a:solidFill>
            <a:schemeClr val="dk1">
              <a:alpha val="48630"/>
            </a:schemeClr>
          </a:solidFill>
          <a:ln>
            <a:noFill/>
          </a:ln>
        </p:spPr>
        <p:txBody>
          <a:bodyPr spcFirstLastPara="1" wrap="square" lIns="91425" tIns="45700" rIns="91425" bIns="45700" anchor="t" anchorCtr="0">
            <a:noAutofit/>
          </a:bodyPr>
          <a:lstStyle>
            <a:lvl1pPr marR="0" lvl="0" algn="ctr" rtl="0">
              <a:spcBef>
                <a:spcPts val="20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1pPr>
            <a:lvl2pPr marR="0" lvl="1" algn="ctr" rtl="0">
              <a:spcBef>
                <a:spcPts val="600"/>
              </a:spcBef>
              <a:spcAft>
                <a:spcPts val="0"/>
              </a:spcAft>
              <a:buClr>
                <a:srgbClr val="6E6E6E"/>
              </a:buClr>
              <a:buSzPts val="1200"/>
              <a:buFont typeface="Noto Sans Symbols"/>
              <a:buNone/>
              <a:defRPr sz="1200" b="0" i="0" u="none" strike="noStrike" cap="none">
                <a:solidFill>
                  <a:srgbClr val="888888"/>
                </a:solidFill>
                <a:latin typeface="Arial"/>
                <a:ea typeface="Arial"/>
                <a:cs typeface="Arial"/>
                <a:sym typeface="Arial"/>
              </a:defRPr>
            </a:lvl2pPr>
            <a:lvl3pPr marR="0" lvl="2" algn="ctr" rtl="0">
              <a:spcBef>
                <a:spcPts val="600"/>
              </a:spcBef>
              <a:spcAft>
                <a:spcPts val="0"/>
              </a:spcAft>
              <a:buClr>
                <a:schemeClr val="accent1"/>
              </a:buClr>
              <a:buSzPts val="1200"/>
              <a:buFont typeface="Noto Sans Symbols"/>
              <a:buNone/>
              <a:defRPr sz="1200" b="0" i="0" u="none" strike="noStrike" cap="none">
                <a:solidFill>
                  <a:srgbClr val="888888"/>
                </a:solidFill>
                <a:latin typeface="Arial"/>
                <a:ea typeface="Arial"/>
                <a:cs typeface="Arial"/>
                <a:sym typeface="Arial"/>
              </a:defRPr>
            </a:lvl3pPr>
            <a:lvl4pPr marR="0" lvl="3" algn="ctr" rtl="0">
              <a:spcBef>
                <a:spcPts val="600"/>
              </a:spcBef>
              <a:spcAft>
                <a:spcPts val="0"/>
              </a:spcAft>
              <a:buClr>
                <a:srgbClr val="6E6E6E"/>
              </a:buClr>
              <a:buSzPts val="1200"/>
              <a:buFont typeface="Courier New"/>
              <a:buNone/>
              <a:defRPr sz="1200" b="0" i="0" u="none" strike="noStrike" cap="none">
                <a:solidFill>
                  <a:srgbClr val="888888"/>
                </a:solidFill>
                <a:latin typeface="Arial"/>
                <a:ea typeface="Arial"/>
                <a:cs typeface="Arial"/>
                <a:sym typeface="Arial"/>
              </a:defRPr>
            </a:lvl4pPr>
            <a:lvl5pPr marR="0" lvl="4" algn="ctr" rtl="0">
              <a:spcBef>
                <a:spcPts val="600"/>
              </a:spcBef>
              <a:spcAft>
                <a:spcPts val="0"/>
              </a:spcAft>
              <a:buClr>
                <a:schemeClr val="accent1"/>
              </a:buClr>
              <a:buSzPts val="1200"/>
              <a:buFont typeface="Noto Sans Symbols"/>
              <a:buNone/>
              <a:defRPr sz="1200" b="0" i="0" u="none" strike="noStrike" cap="none">
                <a:solidFill>
                  <a:srgbClr val="888888"/>
                </a:solidFill>
                <a:latin typeface="Arial"/>
                <a:ea typeface="Arial"/>
                <a:cs typeface="Arial"/>
                <a:sym typeface="Arial"/>
              </a:defRPr>
            </a:lvl5pPr>
            <a:lvl6pPr marR="0" lvl="5" algn="ctr" rtl="0">
              <a:spcBef>
                <a:spcPts val="240"/>
              </a:spcBef>
              <a:spcAft>
                <a:spcPts val="0"/>
              </a:spcAft>
              <a:buClr>
                <a:srgbClr val="6E6E6E"/>
              </a:buClr>
              <a:buSzPts val="1200"/>
              <a:buFont typeface="Noto Sans Symbols"/>
              <a:buNone/>
              <a:defRPr sz="1200" b="0" i="0" u="none" strike="noStrike" cap="none">
                <a:solidFill>
                  <a:srgbClr val="888888"/>
                </a:solidFill>
                <a:latin typeface="Arial"/>
                <a:ea typeface="Arial"/>
                <a:cs typeface="Arial"/>
                <a:sym typeface="Arial"/>
              </a:defRPr>
            </a:lvl6pPr>
            <a:lvl7pPr marR="0" lvl="6" algn="ctr" rtl="0">
              <a:spcBef>
                <a:spcPts val="240"/>
              </a:spcBef>
              <a:spcAft>
                <a:spcPts val="0"/>
              </a:spcAft>
              <a:buClr>
                <a:schemeClr val="accent1"/>
              </a:buClr>
              <a:buSzPts val="1200"/>
              <a:buFont typeface="Noto Sans Symbols"/>
              <a:buNone/>
              <a:defRPr sz="1200" b="0" i="0" u="none" strike="noStrike" cap="none">
                <a:solidFill>
                  <a:srgbClr val="888888"/>
                </a:solidFill>
                <a:latin typeface="Arial"/>
                <a:ea typeface="Arial"/>
                <a:cs typeface="Arial"/>
                <a:sym typeface="Arial"/>
              </a:defRPr>
            </a:lvl7pPr>
            <a:lvl8pPr marR="0" lvl="7" algn="ctr" rtl="0">
              <a:spcBef>
                <a:spcPts val="240"/>
              </a:spcBef>
              <a:spcAft>
                <a:spcPts val="0"/>
              </a:spcAft>
              <a:buClr>
                <a:srgbClr val="6E6E6E"/>
              </a:buClr>
              <a:buSzPts val="1200"/>
              <a:buFont typeface="Noto Sans Symbols"/>
              <a:buNone/>
              <a:defRPr sz="1200" b="0" i="0" u="none" strike="noStrike" cap="none">
                <a:solidFill>
                  <a:srgbClr val="888888"/>
                </a:solidFill>
                <a:latin typeface="Arial"/>
                <a:ea typeface="Arial"/>
                <a:cs typeface="Arial"/>
                <a:sym typeface="Arial"/>
              </a:defRPr>
            </a:lvl8pPr>
            <a:lvl9pPr marR="0" lvl="8" algn="ctr" rtl="0">
              <a:spcBef>
                <a:spcPts val="240"/>
              </a:spcBef>
              <a:spcAft>
                <a:spcPts val="0"/>
              </a:spcAft>
              <a:buClr>
                <a:schemeClr val="accent1"/>
              </a:buClr>
              <a:buSzPts val="1200"/>
              <a:buFont typeface="Noto Sans Symbols"/>
              <a:buNone/>
              <a:defRPr sz="12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2_Title Slide with Picture">
  <p:cSld name="12_Title Slide with Picture">
    <p:spTree>
      <p:nvGrpSpPr>
        <p:cNvPr id="1" name="Shape 223"/>
        <p:cNvGrpSpPr/>
        <p:nvPr/>
      </p:nvGrpSpPr>
      <p:grpSpPr>
        <a:xfrm>
          <a:off x="0" y="0"/>
          <a:ext cx="0" cy="0"/>
          <a:chOff x="0" y="0"/>
          <a:chExt cx="0" cy="0"/>
        </a:xfrm>
      </p:grpSpPr>
      <p:sp>
        <p:nvSpPr>
          <p:cNvPr id="224" name="Google Shape;224;g7614460846_0_369"/>
          <p:cNvSpPr/>
          <p:nvPr/>
        </p:nvSpPr>
        <p:spPr>
          <a:xfrm>
            <a:off x="0" y="769841"/>
            <a:ext cx="9144000" cy="3683400"/>
          </a:xfrm>
          <a:prstGeom prst="rect">
            <a:avLst/>
          </a:prstGeom>
          <a:solidFill>
            <a:schemeClr val="lt1">
              <a:alpha val="94900"/>
            </a:schemeClr>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nl-NL" sz="1400" b="0" i="0" u="none" strike="noStrike" cap="none">
                <a:solidFill>
                  <a:schemeClr val="dk1"/>
                </a:solidFill>
                <a:latin typeface="Arial"/>
                <a:ea typeface="Arial"/>
                <a:cs typeface="Arial"/>
                <a:sym typeface="Arial"/>
              </a:rPr>
            </a:br>
            <a:br>
              <a:rPr lang="nl-NL"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pic>
        <p:nvPicPr>
          <p:cNvPr id="225" name="Google Shape;225;g7614460846_0_369" descr="HS_Students"/>
          <p:cNvPicPr preferRelativeResize="0"/>
          <p:nvPr/>
        </p:nvPicPr>
        <p:blipFill rotWithShape="1">
          <a:blip r:embed="rId2">
            <a:alphaModFix/>
          </a:blip>
          <a:srcRect/>
          <a:stretch/>
        </p:blipFill>
        <p:spPr>
          <a:xfrm>
            <a:off x="0" y="-956101"/>
            <a:ext cx="9144000" cy="5414987"/>
          </a:xfrm>
          <a:prstGeom prst="rect">
            <a:avLst/>
          </a:prstGeom>
          <a:noFill/>
          <a:ln>
            <a:noFill/>
          </a:ln>
        </p:spPr>
      </p:pic>
      <p:sp>
        <p:nvSpPr>
          <p:cNvPr id="226" name="Google Shape;226;g7614460846_0_369"/>
          <p:cNvSpPr txBox="1">
            <a:spLocks noGrp="1"/>
          </p:cNvSpPr>
          <p:nvPr>
            <p:ph type="ctrTitle"/>
          </p:nvPr>
        </p:nvSpPr>
        <p:spPr>
          <a:xfrm>
            <a:off x="-78154" y="-117400"/>
            <a:ext cx="9300300" cy="1102500"/>
          </a:xfrm>
          <a:prstGeom prst="rect">
            <a:avLst/>
          </a:prstGeom>
          <a:solidFill>
            <a:schemeClr val="dk2"/>
          </a:solidFill>
          <a:ln>
            <a:noFill/>
          </a:ln>
        </p:spPr>
        <p:txBody>
          <a:bodyPr spcFirstLastPara="1" wrap="square" lIns="457200" tIns="0" rIns="457200" bIns="0" anchor="ctr" anchorCtr="0">
            <a:noAutofit/>
          </a:bodyPr>
          <a:lstStyle>
            <a:lvl1pPr lvl="0" algn="ctr" rtl="0">
              <a:spcBef>
                <a:spcPts val="0"/>
              </a:spcBef>
              <a:spcAft>
                <a:spcPts val="0"/>
              </a:spcAft>
              <a:buClr>
                <a:schemeClr val="lt1"/>
              </a:buClr>
              <a:buSzPts val="4400"/>
              <a:buFont typeface="Arial"/>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27" name="Google Shape;227;g7614460846_0_369" descr="VDOE_v_blk_State.png"/>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Slide with Picture">
  <p:cSld name="1_Title Slide with Picture">
    <p:spTree>
      <p:nvGrpSpPr>
        <p:cNvPr id="1" name="Shape 228"/>
        <p:cNvGrpSpPr/>
        <p:nvPr/>
      </p:nvGrpSpPr>
      <p:grpSpPr>
        <a:xfrm>
          <a:off x="0" y="0"/>
          <a:ext cx="0" cy="0"/>
          <a:chOff x="0" y="0"/>
          <a:chExt cx="0" cy="0"/>
        </a:xfrm>
      </p:grpSpPr>
      <p:sp>
        <p:nvSpPr>
          <p:cNvPr id="229" name="Google Shape;229;g7614460846_0_374"/>
          <p:cNvSpPr/>
          <p:nvPr/>
        </p:nvSpPr>
        <p:spPr>
          <a:xfrm>
            <a:off x="0" y="769841"/>
            <a:ext cx="9144000" cy="3683400"/>
          </a:xfrm>
          <a:prstGeom prst="rect">
            <a:avLst/>
          </a:prstGeom>
          <a:solidFill>
            <a:schemeClr val="lt1">
              <a:alpha val="94900"/>
            </a:schemeClr>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nl-NL" sz="1400" b="0" i="0" u="none" strike="noStrike" cap="none">
                <a:solidFill>
                  <a:schemeClr val="dk1"/>
                </a:solidFill>
                <a:latin typeface="Arial"/>
                <a:ea typeface="Arial"/>
                <a:cs typeface="Arial"/>
                <a:sym typeface="Arial"/>
              </a:rPr>
            </a:br>
            <a:br>
              <a:rPr lang="nl-NL"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pic>
        <p:nvPicPr>
          <p:cNvPr id="230" name="Google Shape;230;g7614460846_0_374" descr="HS_Students"/>
          <p:cNvPicPr preferRelativeResize="0"/>
          <p:nvPr/>
        </p:nvPicPr>
        <p:blipFill rotWithShape="1">
          <a:blip r:embed="rId2">
            <a:alphaModFix/>
          </a:blip>
          <a:srcRect/>
          <a:stretch/>
        </p:blipFill>
        <p:spPr>
          <a:xfrm>
            <a:off x="0" y="-1234369"/>
            <a:ext cx="9144000" cy="5693255"/>
          </a:xfrm>
          <a:prstGeom prst="rect">
            <a:avLst/>
          </a:prstGeom>
          <a:noFill/>
          <a:ln>
            <a:noFill/>
          </a:ln>
        </p:spPr>
      </p:pic>
      <p:sp>
        <p:nvSpPr>
          <p:cNvPr id="231" name="Google Shape;231;g7614460846_0_374"/>
          <p:cNvSpPr/>
          <p:nvPr/>
        </p:nvSpPr>
        <p:spPr>
          <a:xfrm>
            <a:off x="0" y="-1170153"/>
            <a:ext cx="9382500" cy="5623200"/>
          </a:xfrm>
          <a:prstGeom prst="rect">
            <a:avLst/>
          </a:prstGeom>
          <a:solidFill>
            <a:schemeClr val="lt1">
              <a:alpha val="76860"/>
            </a:schemeClr>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nl-NL"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232" name="Google Shape;232;g7614460846_0_374"/>
          <p:cNvSpPr txBox="1">
            <a:spLocks noGrp="1"/>
          </p:cNvSpPr>
          <p:nvPr>
            <p:ph type="body" idx="1"/>
          </p:nvPr>
        </p:nvSpPr>
        <p:spPr>
          <a:xfrm>
            <a:off x="224697" y="278605"/>
            <a:ext cx="8675100" cy="1399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spcBef>
                <a:spcPts val="600"/>
              </a:spcBef>
              <a:spcAft>
                <a:spcPts val="0"/>
              </a:spcAft>
              <a:buClr>
                <a:srgbClr val="6E6E6E"/>
              </a:buClr>
              <a:buSzPts val="2400"/>
              <a:buFont typeface="Noto Sans Symbols"/>
              <a:buChar char="🞑"/>
              <a:defRPr sz="2400" b="0" i="0" u="none" strike="noStrike" cap="none">
                <a:solidFill>
                  <a:srgbClr val="595959"/>
                </a:solidFill>
                <a:latin typeface="Arial"/>
                <a:ea typeface="Arial"/>
                <a:cs typeface="Arial"/>
                <a:sym typeface="Arial"/>
              </a:defRPr>
            </a:lvl2pPr>
            <a:lvl3pPr marL="1371600" marR="0" lvl="2" indent="-381000" algn="l" rtl="0">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3pPr>
            <a:lvl4pPr marL="1828800" marR="0" lvl="3" indent="-381000" algn="l" rtl="0">
              <a:spcBef>
                <a:spcPts val="600"/>
              </a:spcBef>
              <a:spcAft>
                <a:spcPts val="0"/>
              </a:spcAft>
              <a:buClr>
                <a:srgbClr val="6E6E6E"/>
              </a:buClr>
              <a:buSzPts val="2400"/>
              <a:buFont typeface="Courier New"/>
              <a:buChar char="o"/>
              <a:defRPr sz="2400" b="0" i="0" u="none" strike="noStrike" cap="none">
                <a:solidFill>
                  <a:srgbClr val="595959"/>
                </a:solidFill>
                <a:latin typeface="Arial"/>
                <a:ea typeface="Arial"/>
                <a:cs typeface="Arial"/>
                <a:sym typeface="Arial"/>
              </a:defRPr>
            </a:lvl4pPr>
            <a:lvl5pPr marL="2286000" marR="0" lvl="4" indent="-381000" algn="l" rtl="0">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5pPr>
            <a:lvl6pPr marL="2743200" marR="0" lvl="5" indent="-304800" algn="l" rtl="0">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6pPr>
            <a:lvl7pPr marL="3200400" marR="0" lvl="6" indent="-304800" algn="l" rtl="0">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7pPr>
            <a:lvl8pPr marL="3657600" marR="0" lvl="7" indent="-304800" algn="l" rtl="0">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8pPr>
            <a:lvl9pPr marL="4114800" marR="0" lvl="8" indent="-304800" algn="l" rtl="0">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9pPr>
          </a:lstStyle>
          <a:p>
            <a:endParaRPr/>
          </a:p>
        </p:txBody>
      </p:sp>
      <p:sp>
        <p:nvSpPr>
          <p:cNvPr id="233" name="Google Shape;233;g7614460846_0_374"/>
          <p:cNvSpPr txBox="1">
            <a:spLocks noGrp="1"/>
          </p:cNvSpPr>
          <p:nvPr>
            <p:ph type="body" idx="2"/>
          </p:nvPr>
        </p:nvSpPr>
        <p:spPr>
          <a:xfrm>
            <a:off x="224697" y="1782480"/>
            <a:ext cx="4357200" cy="25233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600"/>
              </a:spcBef>
              <a:spcAft>
                <a:spcPts val="0"/>
              </a:spcAft>
              <a:buClr>
                <a:srgbClr val="6E6E6E"/>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spcBef>
                <a:spcPts val="6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spcBef>
                <a:spcPts val="600"/>
              </a:spcBef>
              <a:spcAft>
                <a:spcPts val="0"/>
              </a:spcAft>
              <a:buClr>
                <a:srgbClr val="6E6E6E"/>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sp>
        <p:nvSpPr>
          <p:cNvPr id="234" name="Google Shape;234;g7614460846_0_374"/>
          <p:cNvSpPr>
            <a:spLocks noGrp="1"/>
          </p:cNvSpPr>
          <p:nvPr>
            <p:ph type="pic" idx="3"/>
          </p:nvPr>
        </p:nvSpPr>
        <p:spPr>
          <a:xfrm>
            <a:off x="4875527" y="1782482"/>
            <a:ext cx="4024200" cy="2523300"/>
          </a:xfrm>
          <a:prstGeom prst="rect">
            <a:avLst/>
          </a:prstGeom>
          <a:noFill/>
          <a:ln>
            <a:noFill/>
          </a:ln>
        </p:spPr>
        <p:txBody>
          <a:bodyPr spcFirstLastPara="1" wrap="square" lIns="91425" tIns="45700" rIns="91425" bIns="45700" anchor="t" anchorCtr="0">
            <a:noAutofit/>
          </a:bodyPr>
          <a:lstStyle>
            <a:lvl1pPr marR="0" lvl="0" algn="l" rtl="0">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pic>
        <p:nvPicPr>
          <p:cNvPr id="235" name="Google Shape;235;g7614460846_0_374" descr="VDOE_v_blk_State.png"/>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31"/>
        <p:cNvGrpSpPr/>
        <p:nvPr/>
      </p:nvGrpSpPr>
      <p:grpSpPr>
        <a:xfrm>
          <a:off x="0" y="0"/>
          <a:ext cx="0" cy="0"/>
          <a:chOff x="0" y="0"/>
          <a:chExt cx="0" cy="0"/>
        </a:xfrm>
      </p:grpSpPr>
      <p:pic>
        <p:nvPicPr>
          <p:cNvPr id="32" name="Google Shape;32;p44"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33" name="Google Shape;33;p44"/>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44"/>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lt1"/>
              </a:buClr>
              <a:buSzPts val="3200"/>
              <a:buChar char="•"/>
              <a:defRPr>
                <a:solidFill>
                  <a:schemeClr val="lt1"/>
                </a:solidFill>
              </a:defRPr>
            </a:lvl1pPr>
            <a:lvl2pPr marL="914400" lvl="1" indent="-406400" algn="l">
              <a:lnSpc>
                <a:spcPct val="100000"/>
              </a:lnSpc>
              <a:spcBef>
                <a:spcPts val="560"/>
              </a:spcBef>
              <a:spcAft>
                <a:spcPts val="0"/>
              </a:spcAft>
              <a:buClr>
                <a:schemeClr val="lt1"/>
              </a:buClr>
              <a:buSzPts val="2800"/>
              <a:buChar char="–"/>
              <a:defRPr>
                <a:solidFill>
                  <a:schemeClr val="lt1"/>
                </a:solidFill>
              </a:defRPr>
            </a:lvl2pPr>
            <a:lvl3pPr marL="1371600" lvl="2" indent="-381000" algn="l">
              <a:lnSpc>
                <a:spcPct val="100000"/>
              </a:lnSpc>
              <a:spcBef>
                <a:spcPts val="480"/>
              </a:spcBef>
              <a:spcAft>
                <a:spcPts val="0"/>
              </a:spcAft>
              <a:buClr>
                <a:schemeClr val="lt1"/>
              </a:buClr>
              <a:buSzPts val="2400"/>
              <a:buChar char="•"/>
              <a:defRPr>
                <a:solidFill>
                  <a:schemeClr val="lt1"/>
                </a:solidFill>
              </a:defRPr>
            </a:lvl3pPr>
            <a:lvl4pPr marL="1828800" lvl="3" indent="-355600" algn="l">
              <a:lnSpc>
                <a:spcPct val="100000"/>
              </a:lnSpc>
              <a:spcBef>
                <a:spcPts val="400"/>
              </a:spcBef>
              <a:spcAft>
                <a:spcPts val="0"/>
              </a:spcAft>
              <a:buClr>
                <a:schemeClr val="lt1"/>
              </a:buClr>
              <a:buSzPts val="2000"/>
              <a:buChar char="–"/>
              <a:defRPr>
                <a:solidFill>
                  <a:schemeClr val="lt1"/>
                </a:solidFill>
              </a:defRPr>
            </a:lvl4pPr>
            <a:lvl5pPr marL="2286000" lvl="4" indent="-355600" algn="l">
              <a:lnSpc>
                <a:spcPct val="100000"/>
              </a:lnSpc>
              <a:spcBef>
                <a:spcPts val="400"/>
              </a:spcBef>
              <a:spcAft>
                <a:spcPts val="0"/>
              </a:spcAft>
              <a:buClr>
                <a:schemeClr val="lt1"/>
              </a:buClr>
              <a:buSzPts val="20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5" name="Google Shape;35;p44"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5_Title Slide with Picture">
  <p:cSld name="15_Title Slide with Picture">
    <p:spTree>
      <p:nvGrpSpPr>
        <p:cNvPr id="1" name="Shape 236"/>
        <p:cNvGrpSpPr/>
        <p:nvPr/>
      </p:nvGrpSpPr>
      <p:grpSpPr>
        <a:xfrm>
          <a:off x="0" y="0"/>
          <a:ext cx="0" cy="0"/>
          <a:chOff x="0" y="0"/>
          <a:chExt cx="0" cy="0"/>
        </a:xfrm>
      </p:grpSpPr>
      <p:sp>
        <p:nvSpPr>
          <p:cNvPr id="237" name="Google Shape;237;g7614460846_0_382"/>
          <p:cNvSpPr txBox="1">
            <a:spLocks noGrp="1"/>
          </p:cNvSpPr>
          <p:nvPr>
            <p:ph type="ctrTitle"/>
          </p:nvPr>
        </p:nvSpPr>
        <p:spPr>
          <a:xfrm>
            <a:off x="-346363" y="-100082"/>
            <a:ext cx="9744300" cy="1046700"/>
          </a:xfrm>
          <a:prstGeom prst="rect">
            <a:avLst/>
          </a:prstGeom>
          <a:solidFill>
            <a:schemeClr val="dk2"/>
          </a:solidFill>
          <a:ln>
            <a:noFill/>
          </a:ln>
        </p:spPr>
        <p:txBody>
          <a:bodyPr spcFirstLastPara="1" wrap="square" lIns="457200" tIns="0" rIns="457200" bIns="0" anchor="ctr" anchorCtr="0">
            <a:noAutofit/>
          </a:bodyPr>
          <a:lstStyle>
            <a:lvl1pPr lvl="0" algn="l" rtl="0">
              <a:spcBef>
                <a:spcPts val="0"/>
              </a:spcBef>
              <a:spcAft>
                <a:spcPts val="0"/>
              </a:spcAft>
              <a:buClr>
                <a:schemeClr val="lt1"/>
              </a:buClr>
              <a:buSzPts val="4000"/>
              <a:buFont typeface="Arial"/>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g7614460846_0_382"/>
          <p:cNvSpPr txBox="1">
            <a:spLocks noGrp="1"/>
          </p:cNvSpPr>
          <p:nvPr>
            <p:ph type="body" idx="1"/>
          </p:nvPr>
        </p:nvSpPr>
        <p:spPr>
          <a:xfrm>
            <a:off x="346078" y="1161720"/>
            <a:ext cx="3512700" cy="4173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2000"/>
              </a:spcBef>
              <a:spcAft>
                <a:spcPts val="0"/>
              </a:spcAft>
              <a:buClr>
                <a:schemeClr val="accent1"/>
              </a:buClr>
              <a:buSzPts val="2800"/>
              <a:buFont typeface="Arial"/>
              <a:buNone/>
              <a:defRPr sz="2800" b="1" i="0" u="none" strike="noStrike" cap="none">
                <a:solidFill>
                  <a:schemeClr val="dk1"/>
                </a:solidFill>
                <a:latin typeface="Arial"/>
                <a:ea typeface="Arial"/>
                <a:cs typeface="Arial"/>
                <a:sym typeface="Arial"/>
              </a:defRPr>
            </a:lvl1pPr>
            <a:lvl2pPr marL="914400" marR="0" lvl="1" indent="-228600" algn="l" rtl="0">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239" name="Google Shape;239;g7614460846_0_382"/>
          <p:cNvSpPr txBox="1">
            <a:spLocks noGrp="1"/>
          </p:cNvSpPr>
          <p:nvPr>
            <p:ph type="body" idx="2"/>
          </p:nvPr>
        </p:nvSpPr>
        <p:spPr>
          <a:xfrm>
            <a:off x="361461" y="1741660"/>
            <a:ext cx="3512700" cy="2456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sp>
        <p:nvSpPr>
          <p:cNvPr id="240" name="Google Shape;240;g7614460846_0_382"/>
          <p:cNvSpPr>
            <a:spLocks noGrp="1"/>
          </p:cNvSpPr>
          <p:nvPr>
            <p:ph type="pic" idx="3"/>
          </p:nvPr>
        </p:nvSpPr>
        <p:spPr>
          <a:xfrm>
            <a:off x="4761528" y="1161719"/>
            <a:ext cx="4024200" cy="2523300"/>
          </a:xfrm>
          <a:prstGeom prst="rect">
            <a:avLst/>
          </a:prstGeom>
          <a:noFill/>
          <a:ln>
            <a:noFill/>
          </a:ln>
        </p:spPr>
        <p:txBody>
          <a:bodyPr spcFirstLastPara="1" wrap="square" lIns="91425" tIns="45700" rIns="91425" bIns="45700" anchor="t" anchorCtr="0">
            <a:noAutofit/>
          </a:bodyPr>
          <a:lstStyle>
            <a:lvl1pPr marR="0" lvl="0" algn="l" rtl="0">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pic>
        <p:nvPicPr>
          <p:cNvPr id="241" name="Google Shape;241;g7614460846_0_382" descr="VDOE_v_blk_State.png"/>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6_Title Slide with Picture">
  <p:cSld name="16_Title Slide with Picture">
    <p:spTree>
      <p:nvGrpSpPr>
        <p:cNvPr id="1" name="Shape 242"/>
        <p:cNvGrpSpPr/>
        <p:nvPr/>
      </p:nvGrpSpPr>
      <p:grpSpPr>
        <a:xfrm>
          <a:off x="0" y="0"/>
          <a:ext cx="0" cy="0"/>
          <a:chOff x="0" y="0"/>
          <a:chExt cx="0" cy="0"/>
        </a:xfrm>
      </p:grpSpPr>
      <p:pic>
        <p:nvPicPr>
          <p:cNvPr id="243" name="Google Shape;243;g7614460846_0_388" descr="Grad_BW.jpg"/>
          <p:cNvPicPr preferRelativeResize="0"/>
          <p:nvPr/>
        </p:nvPicPr>
        <p:blipFill rotWithShape="1">
          <a:blip r:embed="rId2">
            <a:alphaModFix/>
          </a:blip>
          <a:srcRect/>
          <a:stretch/>
        </p:blipFill>
        <p:spPr>
          <a:xfrm>
            <a:off x="1689008" y="-618823"/>
            <a:ext cx="7453404" cy="5073042"/>
          </a:xfrm>
          <a:prstGeom prst="rect">
            <a:avLst/>
          </a:prstGeom>
          <a:noFill/>
          <a:ln>
            <a:noFill/>
          </a:ln>
        </p:spPr>
      </p:pic>
      <p:sp>
        <p:nvSpPr>
          <p:cNvPr id="244" name="Google Shape;244;g7614460846_0_388"/>
          <p:cNvSpPr/>
          <p:nvPr/>
        </p:nvSpPr>
        <p:spPr>
          <a:xfrm>
            <a:off x="-1" y="-183240"/>
            <a:ext cx="3419100" cy="4637400"/>
          </a:xfrm>
          <a:prstGeom prst="rect">
            <a:avLst/>
          </a:prstGeom>
          <a:solidFill>
            <a:schemeClr val="lt1"/>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nl-NL"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245" name="Google Shape;245;g7614460846_0_388"/>
          <p:cNvSpPr txBox="1">
            <a:spLocks noGrp="1"/>
          </p:cNvSpPr>
          <p:nvPr>
            <p:ph type="body" idx="1"/>
          </p:nvPr>
        </p:nvSpPr>
        <p:spPr>
          <a:xfrm>
            <a:off x="213217" y="1"/>
            <a:ext cx="2975700" cy="5934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2000"/>
              </a:spcBef>
              <a:spcAft>
                <a:spcPts val="0"/>
              </a:spcAft>
              <a:buClr>
                <a:schemeClr val="accent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246" name="Google Shape;246;g7614460846_0_388"/>
          <p:cNvSpPr txBox="1">
            <a:spLocks noGrp="1"/>
          </p:cNvSpPr>
          <p:nvPr>
            <p:ph type="body" idx="2"/>
          </p:nvPr>
        </p:nvSpPr>
        <p:spPr>
          <a:xfrm>
            <a:off x="228600" y="565290"/>
            <a:ext cx="2975700" cy="3493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247" name="Google Shape;247;g7614460846_0_388" descr="VDOE_v_blk_State.png"/>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7_Title Slide with Picture">
  <p:cSld name="7_Title Slide with Picture">
    <p:spTree>
      <p:nvGrpSpPr>
        <p:cNvPr id="1" name="Shape 248"/>
        <p:cNvGrpSpPr/>
        <p:nvPr/>
      </p:nvGrpSpPr>
      <p:grpSpPr>
        <a:xfrm>
          <a:off x="0" y="0"/>
          <a:ext cx="0" cy="0"/>
          <a:chOff x="0" y="0"/>
          <a:chExt cx="0" cy="0"/>
        </a:xfrm>
      </p:grpSpPr>
      <p:pic>
        <p:nvPicPr>
          <p:cNvPr id="249" name="Google Shape;249;g7614460846_0_394" descr="GettyImages-505308825.jpg"/>
          <p:cNvPicPr preferRelativeResize="0"/>
          <p:nvPr/>
        </p:nvPicPr>
        <p:blipFill rotWithShape="1">
          <a:blip r:embed="rId2">
            <a:alphaModFix/>
          </a:blip>
          <a:srcRect/>
          <a:stretch/>
        </p:blipFill>
        <p:spPr>
          <a:xfrm>
            <a:off x="-138545" y="-115455"/>
            <a:ext cx="9305635" cy="4572000"/>
          </a:xfrm>
          <a:prstGeom prst="rect">
            <a:avLst/>
          </a:prstGeom>
          <a:noFill/>
          <a:ln>
            <a:noFill/>
          </a:ln>
        </p:spPr>
      </p:pic>
      <p:sp>
        <p:nvSpPr>
          <p:cNvPr id="250" name="Google Shape;250;g7614460846_0_394"/>
          <p:cNvSpPr>
            <a:spLocks noGrp="1"/>
          </p:cNvSpPr>
          <p:nvPr>
            <p:ph type="pic" idx="2"/>
          </p:nvPr>
        </p:nvSpPr>
        <p:spPr>
          <a:xfrm>
            <a:off x="151057" y="87922"/>
            <a:ext cx="4414800" cy="2996100"/>
          </a:xfrm>
          <a:prstGeom prst="rect">
            <a:avLst/>
          </a:prstGeom>
          <a:noFill/>
          <a:ln>
            <a:noFill/>
          </a:ln>
        </p:spPr>
        <p:txBody>
          <a:bodyPr spcFirstLastPara="1" wrap="square" lIns="91425" tIns="45700" rIns="91425" bIns="45700" anchor="t" anchorCtr="0">
            <a:noAutofit/>
          </a:bodyPr>
          <a:lstStyle>
            <a:lvl1pPr marR="0" lvl="0" algn="l" rtl="0">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sp>
        <p:nvSpPr>
          <p:cNvPr id="251" name="Google Shape;251;g7614460846_0_394"/>
          <p:cNvSpPr txBox="1">
            <a:spLocks noGrp="1"/>
          </p:cNvSpPr>
          <p:nvPr>
            <p:ph type="body" idx="1"/>
          </p:nvPr>
        </p:nvSpPr>
        <p:spPr>
          <a:xfrm>
            <a:off x="4777272" y="87922"/>
            <a:ext cx="4040100" cy="4797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2000"/>
              </a:spcBef>
              <a:spcAft>
                <a:spcPts val="0"/>
              </a:spcAft>
              <a:buClr>
                <a:schemeClr val="accen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252" name="Google Shape;252;g7614460846_0_394"/>
          <p:cNvSpPr txBox="1">
            <a:spLocks noGrp="1"/>
          </p:cNvSpPr>
          <p:nvPr>
            <p:ph type="body" idx="3"/>
          </p:nvPr>
        </p:nvSpPr>
        <p:spPr>
          <a:xfrm>
            <a:off x="4777272" y="728928"/>
            <a:ext cx="4040100" cy="2355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400"/>
              <a:buFont typeface="Arial"/>
              <a:buNone/>
              <a:defRPr sz="2400" b="0" i="0" u="none" strike="noStrike" cap="none">
                <a:solidFill>
                  <a:schemeClr val="lt1"/>
                </a:solidFill>
                <a:latin typeface="Arial"/>
                <a:ea typeface="Arial"/>
                <a:cs typeface="Arial"/>
                <a:sym typeface="Arial"/>
              </a:defRPr>
            </a:lvl1pPr>
            <a:lvl2pPr marL="914400" marR="0" lvl="1" indent="-355600" algn="l" rtl="0">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253" name="Google Shape;253;g7614460846_0_394" descr="hood11.png"/>
          <p:cNvPicPr preferRelativeResize="0"/>
          <p:nvPr/>
        </p:nvPicPr>
        <p:blipFill rotWithShape="1">
          <a:blip r:embed="rId3">
            <a:alphaModFix/>
          </a:blip>
          <a:srcRect/>
          <a:stretch/>
        </p:blipFill>
        <p:spPr>
          <a:xfrm>
            <a:off x="6141939" y="2254684"/>
            <a:ext cx="3657395" cy="2221519"/>
          </a:xfrm>
          <a:prstGeom prst="rect">
            <a:avLst/>
          </a:prstGeom>
          <a:noFill/>
          <a:ln>
            <a:noFill/>
          </a:ln>
        </p:spPr>
      </p:pic>
      <p:sp>
        <p:nvSpPr>
          <p:cNvPr id="254" name="Google Shape;254;g7614460846_0_394"/>
          <p:cNvSpPr txBox="1">
            <a:spLocks noGrp="1"/>
          </p:cNvSpPr>
          <p:nvPr>
            <p:ph type="body" idx="4"/>
          </p:nvPr>
        </p:nvSpPr>
        <p:spPr>
          <a:xfrm>
            <a:off x="151062" y="3267808"/>
            <a:ext cx="7332300" cy="10623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400"/>
              <a:buFont typeface="Arial"/>
              <a:buNone/>
              <a:defRPr sz="2400" b="0" i="0" u="none" strike="noStrike" cap="none">
                <a:solidFill>
                  <a:schemeClr val="lt1"/>
                </a:solidFill>
                <a:latin typeface="Arial"/>
                <a:ea typeface="Arial"/>
                <a:cs typeface="Arial"/>
                <a:sym typeface="Arial"/>
              </a:defRPr>
            </a:lvl1pPr>
            <a:lvl2pPr marL="914400" marR="0" lvl="1" indent="-355600" algn="l" rtl="0">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255" name="Google Shape;255;g7614460846_0_394" descr="VDOE_v_blk_State.png"/>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3_Title Slide with Picture">
  <p:cSld name="13_Title Slide with Picture">
    <p:spTree>
      <p:nvGrpSpPr>
        <p:cNvPr id="1" name="Shape 256"/>
        <p:cNvGrpSpPr/>
        <p:nvPr/>
      </p:nvGrpSpPr>
      <p:grpSpPr>
        <a:xfrm>
          <a:off x="0" y="0"/>
          <a:ext cx="0" cy="0"/>
          <a:chOff x="0" y="0"/>
          <a:chExt cx="0" cy="0"/>
        </a:xfrm>
      </p:grpSpPr>
      <p:pic>
        <p:nvPicPr>
          <p:cNvPr id="257" name="Google Shape;257;g7614460846_0_402" descr="GettyImages-505308825.jpg"/>
          <p:cNvPicPr preferRelativeResize="0"/>
          <p:nvPr/>
        </p:nvPicPr>
        <p:blipFill rotWithShape="1">
          <a:blip r:embed="rId2">
            <a:alphaModFix/>
          </a:blip>
          <a:srcRect/>
          <a:stretch/>
        </p:blipFill>
        <p:spPr>
          <a:xfrm>
            <a:off x="-138545" y="-115455"/>
            <a:ext cx="9305635" cy="4572000"/>
          </a:xfrm>
          <a:prstGeom prst="rect">
            <a:avLst/>
          </a:prstGeom>
          <a:noFill/>
          <a:ln>
            <a:noFill/>
          </a:ln>
        </p:spPr>
      </p:pic>
      <p:sp>
        <p:nvSpPr>
          <p:cNvPr id="258" name="Google Shape;258;g7614460846_0_402"/>
          <p:cNvSpPr>
            <a:spLocks noGrp="1"/>
          </p:cNvSpPr>
          <p:nvPr>
            <p:ph type="pic" idx="2"/>
          </p:nvPr>
        </p:nvSpPr>
        <p:spPr>
          <a:xfrm>
            <a:off x="151057" y="87922"/>
            <a:ext cx="4414800" cy="2996100"/>
          </a:xfrm>
          <a:prstGeom prst="rect">
            <a:avLst/>
          </a:prstGeom>
          <a:noFill/>
          <a:ln>
            <a:noFill/>
          </a:ln>
        </p:spPr>
        <p:txBody>
          <a:bodyPr spcFirstLastPara="1" wrap="square" lIns="91425" tIns="45700" rIns="91425" bIns="45700" anchor="t" anchorCtr="0">
            <a:noAutofit/>
          </a:bodyPr>
          <a:lstStyle>
            <a:lvl1pPr marR="0" lvl="0" algn="l" rtl="0">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sp>
        <p:nvSpPr>
          <p:cNvPr id="259" name="Google Shape;259;g7614460846_0_402"/>
          <p:cNvSpPr txBox="1">
            <a:spLocks noGrp="1"/>
          </p:cNvSpPr>
          <p:nvPr>
            <p:ph type="body" idx="1"/>
          </p:nvPr>
        </p:nvSpPr>
        <p:spPr>
          <a:xfrm>
            <a:off x="4777272" y="87922"/>
            <a:ext cx="4040100" cy="4797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2000"/>
              </a:spcBef>
              <a:spcAft>
                <a:spcPts val="0"/>
              </a:spcAft>
              <a:buClr>
                <a:schemeClr val="accen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260" name="Google Shape;260;g7614460846_0_402"/>
          <p:cNvSpPr txBox="1">
            <a:spLocks noGrp="1"/>
          </p:cNvSpPr>
          <p:nvPr>
            <p:ph type="body" idx="3"/>
          </p:nvPr>
        </p:nvSpPr>
        <p:spPr>
          <a:xfrm>
            <a:off x="4777272" y="728928"/>
            <a:ext cx="4040100" cy="2355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400"/>
              <a:buFont typeface="Arial"/>
              <a:buNone/>
              <a:defRPr sz="2400" b="0" i="0" u="none" strike="noStrike" cap="none">
                <a:solidFill>
                  <a:schemeClr val="lt1"/>
                </a:solidFill>
                <a:latin typeface="Arial"/>
                <a:ea typeface="Arial"/>
                <a:cs typeface="Arial"/>
                <a:sym typeface="Arial"/>
              </a:defRPr>
            </a:lvl1pPr>
            <a:lvl2pPr marL="914400" marR="0" lvl="1" indent="-355600" algn="l" rtl="0">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261" name="Google Shape;261;g7614460846_0_402" descr="EdEquityProCover.png"/>
          <p:cNvPicPr preferRelativeResize="0"/>
          <p:nvPr/>
        </p:nvPicPr>
        <p:blipFill rotWithShape="1">
          <a:blip r:embed="rId3">
            <a:alphaModFix/>
          </a:blip>
          <a:srcRect/>
          <a:stretch/>
        </p:blipFill>
        <p:spPr>
          <a:xfrm>
            <a:off x="7006268" y="1786275"/>
            <a:ext cx="2160827" cy="2670272"/>
          </a:xfrm>
          <a:prstGeom prst="rect">
            <a:avLst/>
          </a:prstGeom>
          <a:noFill/>
          <a:ln>
            <a:noFill/>
          </a:ln>
        </p:spPr>
      </p:pic>
      <p:sp>
        <p:nvSpPr>
          <p:cNvPr id="262" name="Google Shape;262;g7614460846_0_402"/>
          <p:cNvSpPr txBox="1">
            <a:spLocks noGrp="1"/>
          </p:cNvSpPr>
          <p:nvPr>
            <p:ph type="body" idx="4"/>
          </p:nvPr>
        </p:nvSpPr>
        <p:spPr>
          <a:xfrm>
            <a:off x="151062" y="3267808"/>
            <a:ext cx="7332300" cy="10623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400"/>
              <a:buFont typeface="Arial"/>
              <a:buNone/>
              <a:defRPr sz="2400" b="0" i="0" u="none" strike="noStrike" cap="none">
                <a:solidFill>
                  <a:schemeClr val="lt1"/>
                </a:solidFill>
                <a:latin typeface="Arial"/>
                <a:ea typeface="Arial"/>
                <a:cs typeface="Arial"/>
                <a:sym typeface="Arial"/>
              </a:defRPr>
            </a:lvl1pPr>
            <a:lvl2pPr marL="914400" marR="0" lvl="1" indent="-355600" algn="l" rtl="0">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263" name="Google Shape;263;g7614460846_0_402" descr="VDOE_v_blk_State.png"/>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4_Title Slide with Picture">
  <p:cSld name="14_Title Slide with Picture">
    <p:spTree>
      <p:nvGrpSpPr>
        <p:cNvPr id="1" name="Shape 264"/>
        <p:cNvGrpSpPr/>
        <p:nvPr/>
      </p:nvGrpSpPr>
      <p:grpSpPr>
        <a:xfrm>
          <a:off x="0" y="0"/>
          <a:ext cx="0" cy="0"/>
          <a:chOff x="0" y="0"/>
          <a:chExt cx="0" cy="0"/>
        </a:xfrm>
      </p:grpSpPr>
      <p:pic>
        <p:nvPicPr>
          <p:cNvPr id="265" name="Google Shape;265;g7614460846_0_410" descr="GettyImages-505308825.jpg"/>
          <p:cNvPicPr preferRelativeResize="0"/>
          <p:nvPr/>
        </p:nvPicPr>
        <p:blipFill rotWithShape="1">
          <a:blip r:embed="rId2">
            <a:alphaModFix/>
          </a:blip>
          <a:srcRect/>
          <a:stretch/>
        </p:blipFill>
        <p:spPr>
          <a:xfrm>
            <a:off x="-138545" y="-115455"/>
            <a:ext cx="9305635" cy="4572000"/>
          </a:xfrm>
          <a:prstGeom prst="rect">
            <a:avLst/>
          </a:prstGeom>
          <a:noFill/>
          <a:ln>
            <a:noFill/>
          </a:ln>
        </p:spPr>
      </p:pic>
      <p:sp>
        <p:nvSpPr>
          <p:cNvPr id="266" name="Google Shape;266;g7614460846_0_410"/>
          <p:cNvSpPr>
            <a:spLocks noGrp="1"/>
          </p:cNvSpPr>
          <p:nvPr>
            <p:ph type="pic" idx="2"/>
          </p:nvPr>
        </p:nvSpPr>
        <p:spPr>
          <a:xfrm>
            <a:off x="151057" y="87922"/>
            <a:ext cx="4414800" cy="2996100"/>
          </a:xfrm>
          <a:prstGeom prst="rect">
            <a:avLst/>
          </a:prstGeom>
          <a:noFill/>
          <a:ln>
            <a:noFill/>
          </a:ln>
        </p:spPr>
        <p:txBody>
          <a:bodyPr spcFirstLastPara="1" wrap="square" lIns="91425" tIns="45700" rIns="91425" bIns="45700" anchor="t" anchorCtr="0">
            <a:noAutofit/>
          </a:bodyPr>
          <a:lstStyle>
            <a:lvl1pPr marR="0" lvl="0" algn="l" rtl="0">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sp>
        <p:nvSpPr>
          <p:cNvPr id="267" name="Google Shape;267;g7614460846_0_410"/>
          <p:cNvSpPr txBox="1">
            <a:spLocks noGrp="1"/>
          </p:cNvSpPr>
          <p:nvPr>
            <p:ph type="body" idx="1"/>
          </p:nvPr>
        </p:nvSpPr>
        <p:spPr>
          <a:xfrm>
            <a:off x="4777272" y="87922"/>
            <a:ext cx="4040100" cy="4797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2000"/>
              </a:spcBef>
              <a:spcAft>
                <a:spcPts val="0"/>
              </a:spcAft>
              <a:buClr>
                <a:schemeClr val="accen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268" name="Google Shape;268;g7614460846_0_410"/>
          <p:cNvSpPr txBox="1">
            <a:spLocks noGrp="1"/>
          </p:cNvSpPr>
          <p:nvPr>
            <p:ph type="body" idx="3"/>
          </p:nvPr>
        </p:nvSpPr>
        <p:spPr>
          <a:xfrm>
            <a:off x="4777272" y="728928"/>
            <a:ext cx="4040100" cy="2355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400"/>
              <a:buFont typeface="Arial"/>
              <a:buNone/>
              <a:defRPr sz="2400" b="0" i="0" u="none" strike="noStrike" cap="none">
                <a:solidFill>
                  <a:schemeClr val="lt1"/>
                </a:solidFill>
                <a:latin typeface="Arial"/>
                <a:ea typeface="Arial"/>
                <a:cs typeface="Arial"/>
                <a:sym typeface="Arial"/>
              </a:defRPr>
            </a:lvl1pPr>
            <a:lvl2pPr marL="914400" marR="0" lvl="1" indent="-355600" algn="l" rtl="0">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269" name="Google Shape;269;g7614460846_0_410" descr="HS_Student.png"/>
          <p:cNvPicPr preferRelativeResize="0"/>
          <p:nvPr/>
        </p:nvPicPr>
        <p:blipFill rotWithShape="1">
          <a:blip r:embed="rId3">
            <a:alphaModFix/>
          </a:blip>
          <a:srcRect/>
          <a:stretch/>
        </p:blipFill>
        <p:spPr>
          <a:xfrm>
            <a:off x="6379308" y="1606565"/>
            <a:ext cx="3030669" cy="2849982"/>
          </a:xfrm>
          <a:prstGeom prst="rect">
            <a:avLst/>
          </a:prstGeom>
          <a:noFill/>
          <a:ln>
            <a:noFill/>
          </a:ln>
        </p:spPr>
      </p:pic>
      <p:sp>
        <p:nvSpPr>
          <p:cNvPr id="270" name="Google Shape;270;g7614460846_0_410"/>
          <p:cNvSpPr txBox="1">
            <a:spLocks noGrp="1"/>
          </p:cNvSpPr>
          <p:nvPr>
            <p:ph type="body" idx="4"/>
          </p:nvPr>
        </p:nvSpPr>
        <p:spPr>
          <a:xfrm>
            <a:off x="151062" y="3267808"/>
            <a:ext cx="7332300" cy="10623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400"/>
              <a:buFont typeface="Arial"/>
              <a:buNone/>
              <a:defRPr sz="2400" b="0" i="0" u="none" strike="noStrike" cap="none">
                <a:solidFill>
                  <a:schemeClr val="lt1"/>
                </a:solidFill>
                <a:latin typeface="Arial"/>
                <a:ea typeface="Arial"/>
                <a:cs typeface="Arial"/>
                <a:sym typeface="Arial"/>
              </a:defRPr>
            </a:lvl1pPr>
            <a:lvl2pPr marL="914400" marR="0" lvl="1" indent="-355600" algn="l" rtl="0">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271" name="Google Shape;271;g7614460846_0_410" descr="VDOE_v_blk_State.png"/>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0_Title Slide with Picture">
  <p:cSld name="10_Title Slide with Picture">
    <p:spTree>
      <p:nvGrpSpPr>
        <p:cNvPr id="1" name="Shape 272"/>
        <p:cNvGrpSpPr/>
        <p:nvPr/>
      </p:nvGrpSpPr>
      <p:grpSpPr>
        <a:xfrm>
          <a:off x="0" y="0"/>
          <a:ext cx="0" cy="0"/>
          <a:chOff x="0" y="0"/>
          <a:chExt cx="0" cy="0"/>
        </a:xfrm>
      </p:grpSpPr>
      <p:pic>
        <p:nvPicPr>
          <p:cNvPr id="273" name="Google Shape;273;g7614460846_0_418" descr="GettyImages-505308825.jpg"/>
          <p:cNvPicPr preferRelativeResize="0"/>
          <p:nvPr/>
        </p:nvPicPr>
        <p:blipFill rotWithShape="1">
          <a:blip r:embed="rId2">
            <a:alphaModFix/>
          </a:blip>
          <a:srcRect/>
          <a:stretch/>
        </p:blipFill>
        <p:spPr>
          <a:xfrm>
            <a:off x="-138545" y="-115455"/>
            <a:ext cx="9305635" cy="4572000"/>
          </a:xfrm>
          <a:prstGeom prst="rect">
            <a:avLst/>
          </a:prstGeom>
          <a:noFill/>
          <a:ln>
            <a:noFill/>
          </a:ln>
        </p:spPr>
      </p:pic>
      <p:sp>
        <p:nvSpPr>
          <p:cNvPr id="274" name="Google Shape;274;g7614460846_0_418"/>
          <p:cNvSpPr/>
          <p:nvPr/>
        </p:nvSpPr>
        <p:spPr>
          <a:xfrm>
            <a:off x="384849" y="288639"/>
            <a:ext cx="4033200" cy="3330900"/>
          </a:xfrm>
          <a:prstGeom prst="rect">
            <a:avLst/>
          </a:prstGeom>
          <a:solidFill>
            <a:schemeClr val="lt1"/>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nl-NL"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275" name="Google Shape;275;g7614460846_0_418"/>
          <p:cNvSpPr/>
          <p:nvPr/>
        </p:nvSpPr>
        <p:spPr>
          <a:xfrm>
            <a:off x="4693614" y="288639"/>
            <a:ext cx="4033200" cy="3330900"/>
          </a:xfrm>
          <a:prstGeom prst="rect">
            <a:avLst/>
          </a:prstGeom>
          <a:solidFill>
            <a:schemeClr val="lt1"/>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nl-NL"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276" name="Google Shape;276;g7614460846_0_418"/>
          <p:cNvSpPr txBox="1">
            <a:spLocks noGrp="1"/>
          </p:cNvSpPr>
          <p:nvPr>
            <p:ph type="body" idx="1"/>
          </p:nvPr>
        </p:nvSpPr>
        <p:spPr>
          <a:xfrm>
            <a:off x="521623" y="376560"/>
            <a:ext cx="3757200" cy="25233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600"/>
              </a:spcBef>
              <a:spcAft>
                <a:spcPts val="0"/>
              </a:spcAft>
              <a:buClr>
                <a:srgbClr val="6E6E6E"/>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spcBef>
                <a:spcPts val="6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spcBef>
                <a:spcPts val="600"/>
              </a:spcBef>
              <a:spcAft>
                <a:spcPts val="0"/>
              </a:spcAft>
              <a:buClr>
                <a:srgbClr val="6E6E6E"/>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sp>
        <p:nvSpPr>
          <p:cNvPr id="277" name="Google Shape;277;g7614460846_0_418"/>
          <p:cNvSpPr txBox="1">
            <a:spLocks noGrp="1"/>
          </p:cNvSpPr>
          <p:nvPr>
            <p:ph type="body" idx="2"/>
          </p:nvPr>
        </p:nvSpPr>
        <p:spPr>
          <a:xfrm>
            <a:off x="4840157" y="395613"/>
            <a:ext cx="3757200" cy="25233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600"/>
              </a:spcBef>
              <a:spcAft>
                <a:spcPts val="0"/>
              </a:spcAft>
              <a:buClr>
                <a:srgbClr val="6E6E6E"/>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spcBef>
                <a:spcPts val="6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spcBef>
                <a:spcPts val="600"/>
              </a:spcBef>
              <a:spcAft>
                <a:spcPts val="0"/>
              </a:spcAft>
              <a:buClr>
                <a:srgbClr val="6E6E6E"/>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pic>
        <p:nvPicPr>
          <p:cNvPr id="278" name="Google Shape;278;g7614460846_0_418" descr="rbsb2_18.png"/>
          <p:cNvPicPr preferRelativeResize="0"/>
          <p:nvPr/>
        </p:nvPicPr>
        <p:blipFill rotWithShape="1">
          <a:blip r:embed="rId3">
            <a:alphaModFix/>
          </a:blip>
          <a:srcRect/>
          <a:stretch/>
        </p:blipFill>
        <p:spPr>
          <a:xfrm>
            <a:off x="4067497" y="1398475"/>
            <a:ext cx="1606296" cy="3175866"/>
          </a:xfrm>
          <a:prstGeom prst="rect">
            <a:avLst/>
          </a:prstGeom>
          <a:noFill/>
          <a:ln>
            <a:noFill/>
          </a:ln>
        </p:spPr>
      </p:pic>
      <p:pic>
        <p:nvPicPr>
          <p:cNvPr id="279" name="Google Shape;279;g7614460846_0_418" descr="VDOE_v_blk_State.png"/>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7_Title Slide with Picture">
  <p:cSld name="17_Title Slide with Picture">
    <p:spTree>
      <p:nvGrpSpPr>
        <p:cNvPr id="1" name="Shape 280"/>
        <p:cNvGrpSpPr/>
        <p:nvPr/>
      </p:nvGrpSpPr>
      <p:grpSpPr>
        <a:xfrm>
          <a:off x="0" y="0"/>
          <a:ext cx="0" cy="0"/>
          <a:chOff x="0" y="0"/>
          <a:chExt cx="0" cy="0"/>
        </a:xfrm>
      </p:grpSpPr>
      <p:pic>
        <p:nvPicPr>
          <p:cNvPr id="281" name="Google Shape;281;g7614460846_0_426" descr="Homework.jpg"/>
          <p:cNvPicPr preferRelativeResize="0"/>
          <p:nvPr/>
        </p:nvPicPr>
        <p:blipFill rotWithShape="1">
          <a:blip r:embed="rId2">
            <a:alphaModFix/>
          </a:blip>
          <a:srcRect/>
          <a:stretch/>
        </p:blipFill>
        <p:spPr>
          <a:xfrm>
            <a:off x="2682643" y="-208881"/>
            <a:ext cx="7095322" cy="4663649"/>
          </a:xfrm>
          <a:prstGeom prst="rect">
            <a:avLst/>
          </a:prstGeom>
          <a:noFill/>
          <a:ln>
            <a:noFill/>
          </a:ln>
        </p:spPr>
      </p:pic>
      <p:sp>
        <p:nvSpPr>
          <p:cNvPr id="282" name="Google Shape;282;g7614460846_0_426"/>
          <p:cNvSpPr/>
          <p:nvPr/>
        </p:nvSpPr>
        <p:spPr>
          <a:xfrm>
            <a:off x="0" y="-117232"/>
            <a:ext cx="4261800" cy="4572000"/>
          </a:xfrm>
          <a:prstGeom prst="rect">
            <a:avLst/>
          </a:prstGeom>
          <a:solidFill>
            <a:schemeClr val="lt1"/>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nl-NL"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283" name="Google Shape;283;g7614460846_0_426"/>
          <p:cNvSpPr txBox="1">
            <a:spLocks noGrp="1"/>
          </p:cNvSpPr>
          <p:nvPr>
            <p:ph type="body" idx="1"/>
          </p:nvPr>
        </p:nvSpPr>
        <p:spPr>
          <a:xfrm>
            <a:off x="322390" y="156752"/>
            <a:ext cx="3839400" cy="2642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600"/>
              </a:spcBef>
              <a:spcAft>
                <a:spcPts val="0"/>
              </a:spcAft>
              <a:buClr>
                <a:srgbClr val="6E6E6E"/>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spcBef>
                <a:spcPts val="6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spcBef>
                <a:spcPts val="600"/>
              </a:spcBef>
              <a:spcAft>
                <a:spcPts val="0"/>
              </a:spcAft>
              <a:buClr>
                <a:srgbClr val="6E6E6E"/>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pic>
        <p:nvPicPr>
          <p:cNvPr id="284" name="Google Shape;284;g7614460846_0_426" descr="VDOE_v_blk_State.png"/>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1_Title Slide with Picture">
  <p:cSld name="11_Title Slide with Picture">
    <p:spTree>
      <p:nvGrpSpPr>
        <p:cNvPr id="1" name="Shape 285"/>
        <p:cNvGrpSpPr/>
        <p:nvPr/>
      </p:nvGrpSpPr>
      <p:grpSpPr>
        <a:xfrm>
          <a:off x="0" y="0"/>
          <a:ext cx="0" cy="0"/>
          <a:chOff x="0" y="0"/>
          <a:chExt cx="0" cy="0"/>
        </a:xfrm>
      </p:grpSpPr>
      <p:pic>
        <p:nvPicPr>
          <p:cNvPr id="286" name="Google Shape;286;g7614460846_0_431" descr="GettyImages-505308825.jpg"/>
          <p:cNvPicPr preferRelativeResize="0"/>
          <p:nvPr/>
        </p:nvPicPr>
        <p:blipFill rotWithShape="1">
          <a:blip r:embed="rId2">
            <a:alphaModFix/>
          </a:blip>
          <a:srcRect/>
          <a:stretch/>
        </p:blipFill>
        <p:spPr>
          <a:xfrm>
            <a:off x="-138545" y="-115455"/>
            <a:ext cx="9305635" cy="4572000"/>
          </a:xfrm>
          <a:prstGeom prst="rect">
            <a:avLst/>
          </a:prstGeom>
          <a:noFill/>
          <a:ln>
            <a:noFill/>
          </a:ln>
        </p:spPr>
      </p:pic>
      <p:sp>
        <p:nvSpPr>
          <p:cNvPr id="287" name="Google Shape;287;g7614460846_0_431"/>
          <p:cNvSpPr/>
          <p:nvPr/>
        </p:nvSpPr>
        <p:spPr>
          <a:xfrm>
            <a:off x="384849" y="288639"/>
            <a:ext cx="4033200" cy="3330900"/>
          </a:xfrm>
          <a:prstGeom prst="rect">
            <a:avLst/>
          </a:prstGeom>
          <a:solidFill>
            <a:schemeClr val="lt1"/>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nl-NL"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288" name="Google Shape;288;g7614460846_0_431"/>
          <p:cNvSpPr>
            <a:spLocks noGrp="1"/>
          </p:cNvSpPr>
          <p:nvPr>
            <p:ph type="pic" idx="2"/>
          </p:nvPr>
        </p:nvSpPr>
        <p:spPr>
          <a:xfrm>
            <a:off x="393823" y="288638"/>
            <a:ext cx="4024200" cy="2523300"/>
          </a:xfrm>
          <a:prstGeom prst="rect">
            <a:avLst/>
          </a:prstGeom>
          <a:noFill/>
          <a:ln>
            <a:noFill/>
          </a:ln>
        </p:spPr>
        <p:txBody>
          <a:bodyPr spcFirstLastPara="1" wrap="square" lIns="91425" tIns="45700" rIns="91425" bIns="45700" anchor="t" anchorCtr="0">
            <a:noAutofit/>
          </a:bodyPr>
          <a:lstStyle>
            <a:lvl1pPr marR="0" lvl="0" algn="l" rtl="0">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sp>
        <p:nvSpPr>
          <p:cNvPr id="289" name="Google Shape;289;g7614460846_0_431"/>
          <p:cNvSpPr txBox="1">
            <a:spLocks noGrp="1"/>
          </p:cNvSpPr>
          <p:nvPr>
            <p:ph type="body" idx="1"/>
          </p:nvPr>
        </p:nvSpPr>
        <p:spPr>
          <a:xfrm>
            <a:off x="393823" y="2811964"/>
            <a:ext cx="4024200" cy="807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000"/>
              <a:buFont typeface="Arial"/>
              <a:buNone/>
              <a:defRPr sz="2000" b="0" i="0" u="none" strike="noStrike" cap="none">
                <a:solidFill>
                  <a:srgbClr val="595959"/>
                </a:solidFill>
                <a:latin typeface="Arial"/>
                <a:ea typeface="Arial"/>
                <a:cs typeface="Arial"/>
                <a:sym typeface="Arial"/>
              </a:defRPr>
            </a:lvl1pPr>
            <a:lvl2pPr marL="914400" marR="0" lvl="1" indent="-228600" algn="l" rtl="0">
              <a:spcBef>
                <a:spcPts val="600"/>
              </a:spcBef>
              <a:spcAft>
                <a:spcPts val="0"/>
              </a:spcAft>
              <a:buClr>
                <a:srgbClr val="6E6E6E"/>
              </a:buClr>
              <a:buSzPts val="1200"/>
              <a:buFont typeface="Noto Sans Symbols"/>
              <a:buNone/>
              <a:defRPr sz="1200" b="0" i="0" u="none" strike="noStrike" cap="none">
                <a:solidFill>
                  <a:srgbClr val="595959"/>
                </a:solidFill>
                <a:latin typeface="Arial"/>
                <a:ea typeface="Arial"/>
                <a:cs typeface="Arial"/>
                <a:sym typeface="Arial"/>
              </a:defRPr>
            </a:lvl2pPr>
            <a:lvl3pPr marL="1371600" marR="0" lvl="2" indent="-228600" algn="l" rtl="0">
              <a:spcBef>
                <a:spcPts val="600"/>
              </a:spcBef>
              <a:spcAft>
                <a:spcPts val="0"/>
              </a:spcAft>
              <a:buClr>
                <a:schemeClr val="accent1"/>
              </a:buClr>
              <a:buSzPts val="1000"/>
              <a:buFont typeface="Noto Sans Symbols"/>
              <a:buNone/>
              <a:defRPr sz="1000" b="0" i="0" u="none" strike="noStrike" cap="none">
                <a:solidFill>
                  <a:srgbClr val="595959"/>
                </a:solidFill>
                <a:latin typeface="Arial"/>
                <a:ea typeface="Arial"/>
                <a:cs typeface="Arial"/>
                <a:sym typeface="Arial"/>
              </a:defRPr>
            </a:lvl3pPr>
            <a:lvl4pPr marL="1828800" marR="0" lvl="3" indent="-228600" algn="l" rtl="0">
              <a:spcBef>
                <a:spcPts val="600"/>
              </a:spcBef>
              <a:spcAft>
                <a:spcPts val="0"/>
              </a:spcAft>
              <a:buClr>
                <a:srgbClr val="6E6E6E"/>
              </a:buClr>
              <a:buSzPts val="900"/>
              <a:buFont typeface="Courier New"/>
              <a:buNone/>
              <a:defRPr sz="900" b="0" i="0" u="none" strike="noStrike" cap="none">
                <a:solidFill>
                  <a:srgbClr val="595959"/>
                </a:solidFill>
                <a:latin typeface="Arial"/>
                <a:ea typeface="Arial"/>
                <a:cs typeface="Arial"/>
                <a:sym typeface="Arial"/>
              </a:defRPr>
            </a:lvl4pPr>
            <a:lvl5pPr marL="2286000" marR="0" lvl="4" indent="-228600" algn="l" rtl="0">
              <a:spcBef>
                <a:spcPts val="60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5pPr>
            <a:lvl6pPr marL="2743200" marR="0" lvl="5" indent="-228600" algn="l" rtl="0">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7pPr>
            <a:lvl8pPr marL="3657600" marR="0" lvl="7" indent="-228600" algn="l" rtl="0">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9pPr>
          </a:lstStyle>
          <a:p>
            <a:endParaRPr/>
          </a:p>
        </p:txBody>
      </p:sp>
      <p:sp>
        <p:nvSpPr>
          <p:cNvPr id="290" name="Google Shape;290;g7614460846_0_431"/>
          <p:cNvSpPr/>
          <p:nvPr/>
        </p:nvSpPr>
        <p:spPr>
          <a:xfrm>
            <a:off x="4666143" y="288639"/>
            <a:ext cx="4033200" cy="3330900"/>
          </a:xfrm>
          <a:prstGeom prst="rect">
            <a:avLst/>
          </a:prstGeom>
          <a:solidFill>
            <a:schemeClr val="lt1"/>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nl-NL"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291" name="Google Shape;291;g7614460846_0_431"/>
          <p:cNvSpPr>
            <a:spLocks noGrp="1"/>
          </p:cNvSpPr>
          <p:nvPr>
            <p:ph type="pic" idx="3"/>
          </p:nvPr>
        </p:nvSpPr>
        <p:spPr>
          <a:xfrm>
            <a:off x="4675117" y="288638"/>
            <a:ext cx="4024200" cy="2523300"/>
          </a:xfrm>
          <a:prstGeom prst="rect">
            <a:avLst/>
          </a:prstGeom>
          <a:noFill/>
          <a:ln>
            <a:noFill/>
          </a:ln>
        </p:spPr>
        <p:txBody>
          <a:bodyPr spcFirstLastPara="1" wrap="square" lIns="91425" tIns="45700" rIns="91425" bIns="45700" anchor="t" anchorCtr="0">
            <a:noAutofit/>
          </a:bodyPr>
          <a:lstStyle>
            <a:lvl1pPr marR="0" lvl="0" algn="l" rtl="0">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sp>
        <p:nvSpPr>
          <p:cNvPr id="292" name="Google Shape;292;g7614460846_0_431"/>
          <p:cNvSpPr txBox="1">
            <a:spLocks noGrp="1"/>
          </p:cNvSpPr>
          <p:nvPr>
            <p:ph type="body" idx="4"/>
          </p:nvPr>
        </p:nvSpPr>
        <p:spPr>
          <a:xfrm>
            <a:off x="4675917" y="2811964"/>
            <a:ext cx="4024200" cy="807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000"/>
              <a:buFont typeface="Arial"/>
              <a:buNone/>
              <a:defRPr sz="2000" b="0" i="0" u="none" strike="noStrike" cap="none">
                <a:solidFill>
                  <a:srgbClr val="595959"/>
                </a:solidFill>
                <a:latin typeface="Arial"/>
                <a:ea typeface="Arial"/>
                <a:cs typeface="Arial"/>
                <a:sym typeface="Arial"/>
              </a:defRPr>
            </a:lvl1pPr>
            <a:lvl2pPr marL="914400" marR="0" lvl="1" indent="-228600" algn="l" rtl="0">
              <a:spcBef>
                <a:spcPts val="600"/>
              </a:spcBef>
              <a:spcAft>
                <a:spcPts val="0"/>
              </a:spcAft>
              <a:buClr>
                <a:srgbClr val="6E6E6E"/>
              </a:buClr>
              <a:buSzPts val="1200"/>
              <a:buFont typeface="Noto Sans Symbols"/>
              <a:buNone/>
              <a:defRPr sz="1200" b="0" i="0" u="none" strike="noStrike" cap="none">
                <a:solidFill>
                  <a:srgbClr val="595959"/>
                </a:solidFill>
                <a:latin typeface="Arial"/>
                <a:ea typeface="Arial"/>
                <a:cs typeface="Arial"/>
                <a:sym typeface="Arial"/>
              </a:defRPr>
            </a:lvl2pPr>
            <a:lvl3pPr marL="1371600" marR="0" lvl="2" indent="-228600" algn="l" rtl="0">
              <a:spcBef>
                <a:spcPts val="600"/>
              </a:spcBef>
              <a:spcAft>
                <a:spcPts val="0"/>
              </a:spcAft>
              <a:buClr>
                <a:schemeClr val="accent1"/>
              </a:buClr>
              <a:buSzPts val="1000"/>
              <a:buFont typeface="Noto Sans Symbols"/>
              <a:buNone/>
              <a:defRPr sz="1000" b="0" i="0" u="none" strike="noStrike" cap="none">
                <a:solidFill>
                  <a:srgbClr val="595959"/>
                </a:solidFill>
                <a:latin typeface="Arial"/>
                <a:ea typeface="Arial"/>
                <a:cs typeface="Arial"/>
                <a:sym typeface="Arial"/>
              </a:defRPr>
            </a:lvl3pPr>
            <a:lvl4pPr marL="1828800" marR="0" lvl="3" indent="-228600" algn="l" rtl="0">
              <a:spcBef>
                <a:spcPts val="600"/>
              </a:spcBef>
              <a:spcAft>
                <a:spcPts val="0"/>
              </a:spcAft>
              <a:buClr>
                <a:srgbClr val="6E6E6E"/>
              </a:buClr>
              <a:buSzPts val="900"/>
              <a:buFont typeface="Courier New"/>
              <a:buNone/>
              <a:defRPr sz="900" b="0" i="0" u="none" strike="noStrike" cap="none">
                <a:solidFill>
                  <a:srgbClr val="595959"/>
                </a:solidFill>
                <a:latin typeface="Arial"/>
                <a:ea typeface="Arial"/>
                <a:cs typeface="Arial"/>
                <a:sym typeface="Arial"/>
              </a:defRPr>
            </a:lvl4pPr>
            <a:lvl5pPr marL="2286000" marR="0" lvl="4" indent="-228600" algn="l" rtl="0">
              <a:spcBef>
                <a:spcPts val="60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5pPr>
            <a:lvl6pPr marL="2743200" marR="0" lvl="5" indent="-228600" algn="l" rtl="0">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7pPr>
            <a:lvl8pPr marL="3657600" marR="0" lvl="7" indent="-228600" algn="l" rtl="0">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9pPr>
          </a:lstStyle>
          <a:p>
            <a:endParaRPr/>
          </a:p>
        </p:txBody>
      </p:sp>
      <p:pic>
        <p:nvPicPr>
          <p:cNvPr id="293" name="Google Shape;293;g7614460846_0_431" descr="VDOE_v_blk_State.png"/>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8_Title Slide with Picture">
  <p:cSld name="8_Title Slide with Picture">
    <p:spTree>
      <p:nvGrpSpPr>
        <p:cNvPr id="1" name="Shape 294"/>
        <p:cNvGrpSpPr/>
        <p:nvPr/>
      </p:nvGrpSpPr>
      <p:grpSpPr>
        <a:xfrm>
          <a:off x="0" y="0"/>
          <a:ext cx="0" cy="0"/>
          <a:chOff x="0" y="0"/>
          <a:chExt cx="0" cy="0"/>
        </a:xfrm>
      </p:grpSpPr>
      <p:sp>
        <p:nvSpPr>
          <p:cNvPr id="295" name="Google Shape;295;g7614460846_0_440"/>
          <p:cNvSpPr txBox="1">
            <a:spLocks noGrp="1"/>
          </p:cNvSpPr>
          <p:nvPr>
            <p:ph type="body" idx="1"/>
          </p:nvPr>
        </p:nvSpPr>
        <p:spPr>
          <a:xfrm>
            <a:off x="224697" y="278605"/>
            <a:ext cx="8675100" cy="1399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spcBef>
                <a:spcPts val="600"/>
              </a:spcBef>
              <a:spcAft>
                <a:spcPts val="0"/>
              </a:spcAft>
              <a:buClr>
                <a:srgbClr val="6E6E6E"/>
              </a:buClr>
              <a:buSzPts val="2400"/>
              <a:buFont typeface="Noto Sans Symbols"/>
              <a:buChar char="🞑"/>
              <a:defRPr sz="2400" b="0" i="0" u="none" strike="noStrike" cap="none">
                <a:solidFill>
                  <a:srgbClr val="595959"/>
                </a:solidFill>
                <a:latin typeface="Arial"/>
                <a:ea typeface="Arial"/>
                <a:cs typeface="Arial"/>
                <a:sym typeface="Arial"/>
              </a:defRPr>
            </a:lvl2pPr>
            <a:lvl3pPr marL="1371600" marR="0" lvl="2" indent="-381000" algn="l" rtl="0">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3pPr>
            <a:lvl4pPr marL="1828800" marR="0" lvl="3" indent="-381000" algn="l" rtl="0">
              <a:spcBef>
                <a:spcPts val="600"/>
              </a:spcBef>
              <a:spcAft>
                <a:spcPts val="0"/>
              </a:spcAft>
              <a:buClr>
                <a:srgbClr val="6E6E6E"/>
              </a:buClr>
              <a:buSzPts val="2400"/>
              <a:buFont typeface="Courier New"/>
              <a:buChar char="o"/>
              <a:defRPr sz="2400" b="0" i="0" u="none" strike="noStrike" cap="none">
                <a:solidFill>
                  <a:srgbClr val="595959"/>
                </a:solidFill>
                <a:latin typeface="Arial"/>
                <a:ea typeface="Arial"/>
                <a:cs typeface="Arial"/>
                <a:sym typeface="Arial"/>
              </a:defRPr>
            </a:lvl4pPr>
            <a:lvl5pPr marL="2286000" marR="0" lvl="4" indent="-381000" algn="l" rtl="0">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5pPr>
            <a:lvl6pPr marL="2743200" marR="0" lvl="5" indent="-304800" algn="l" rtl="0">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6pPr>
            <a:lvl7pPr marL="3200400" marR="0" lvl="6" indent="-304800" algn="l" rtl="0">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7pPr>
            <a:lvl8pPr marL="3657600" marR="0" lvl="7" indent="-304800" algn="l" rtl="0">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8pPr>
            <a:lvl9pPr marL="4114800" marR="0" lvl="8" indent="-304800" algn="l" rtl="0">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9pPr>
          </a:lstStyle>
          <a:p>
            <a:endParaRPr/>
          </a:p>
        </p:txBody>
      </p:sp>
      <p:sp>
        <p:nvSpPr>
          <p:cNvPr id="296" name="Google Shape;296;g7614460846_0_440"/>
          <p:cNvSpPr txBox="1">
            <a:spLocks noGrp="1"/>
          </p:cNvSpPr>
          <p:nvPr>
            <p:ph type="body" idx="2"/>
          </p:nvPr>
        </p:nvSpPr>
        <p:spPr>
          <a:xfrm>
            <a:off x="4542697" y="1782480"/>
            <a:ext cx="4357200" cy="25233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600"/>
              </a:spcBef>
              <a:spcAft>
                <a:spcPts val="0"/>
              </a:spcAft>
              <a:buClr>
                <a:srgbClr val="6E6E6E"/>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spcBef>
                <a:spcPts val="6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spcBef>
                <a:spcPts val="600"/>
              </a:spcBef>
              <a:spcAft>
                <a:spcPts val="0"/>
              </a:spcAft>
              <a:buClr>
                <a:srgbClr val="6E6E6E"/>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sp>
        <p:nvSpPr>
          <p:cNvPr id="297" name="Google Shape;297;g7614460846_0_440"/>
          <p:cNvSpPr>
            <a:spLocks noGrp="1"/>
          </p:cNvSpPr>
          <p:nvPr>
            <p:ph type="pic" idx="3"/>
          </p:nvPr>
        </p:nvSpPr>
        <p:spPr>
          <a:xfrm>
            <a:off x="228605" y="1782482"/>
            <a:ext cx="4024200" cy="2523300"/>
          </a:xfrm>
          <a:prstGeom prst="rect">
            <a:avLst/>
          </a:prstGeom>
          <a:noFill/>
          <a:ln>
            <a:noFill/>
          </a:ln>
        </p:spPr>
        <p:txBody>
          <a:bodyPr spcFirstLastPara="1" wrap="square" lIns="91425" tIns="45700" rIns="91425" bIns="45700" anchor="t" anchorCtr="0">
            <a:noAutofit/>
          </a:bodyPr>
          <a:lstStyle>
            <a:lvl1pPr marR="0" lvl="0" algn="l" rtl="0">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pic>
        <p:nvPicPr>
          <p:cNvPr id="298" name="Google Shape;298;g7614460846_0_440" descr="hood11.png"/>
          <p:cNvPicPr preferRelativeResize="0"/>
          <p:nvPr/>
        </p:nvPicPr>
        <p:blipFill rotWithShape="1">
          <a:blip r:embed="rId2">
            <a:alphaModFix/>
          </a:blip>
          <a:srcRect/>
          <a:stretch/>
        </p:blipFill>
        <p:spPr>
          <a:xfrm>
            <a:off x="6461189" y="2368846"/>
            <a:ext cx="3338145" cy="2107358"/>
          </a:xfrm>
          <a:prstGeom prst="rect">
            <a:avLst/>
          </a:prstGeom>
          <a:noFill/>
          <a:ln>
            <a:noFill/>
          </a:ln>
        </p:spPr>
      </p:pic>
      <p:pic>
        <p:nvPicPr>
          <p:cNvPr id="299" name="Google Shape;299;g7614460846_0_440" descr="VDOE_v_blk_State.png"/>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9_Title Slide with Picture">
  <p:cSld name="9_Title Slide with Picture">
    <p:spTree>
      <p:nvGrpSpPr>
        <p:cNvPr id="1" name="Shape 300"/>
        <p:cNvGrpSpPr/>
        <p:nvPr/>
      </p:nvGrpSpPr>
      <p:grpSpPr>
        <a:xfrm>
          <a:off x="0" y="0"/>
          <a:ext cx="0" cy="0"/>
          <a:chOff x="0" y="0"/>
          <a:chExt cx="0" cy="0"/>
        </a:xfrm>
      </p:grpSpPr>
      <p:pic>
        <p:nvPicPr>
          <p:cNvPr id="301" name="Google Shape;301;g7614460846_0_446" descr="Assemble.jpg"/>
          <p:cNvPicPr preferRelativeResize="0"/>
          <p:nvPr/>
        </p:nvPicPr>
        <p:blipFill rotWithShape="1">
          <a:blip r:embed="rId2">
            <a:alphaModFix/>
          </a:blip>
          <a:srcRect/>
          <a:stretch/>
        </p:blipFill>
        <p:spPr>
          <a:xfrm>
            <a:off x="-168484" y="2"/>
            <a:ext cx="6673594" cy="4451079"/>
          </a:xfrm>
          <a:prstGeom prst="rect">
            <a:avLst/>
          </a:prstGeom>
          <a:noFill/>
          <a:ln>
            <a:noFill/>
          </a:ln>
        </p:spPr>
      </p:pic>
      <p:sp>
        <p:nvSpPr>
          <p:cNvPr id="302" name="Google Shape;302;g7614460846_0_446"/>
          <p:cNvSpPr/>
          <p:nvPr/>
        </p:nvSpPr>
        <p:spPr>
          <a:xfrm>
            <a:off x="5434066" y="2"/>
            <a:ext cx="3709800" cy="4451100"/>
          </a:xfrm>
          <a:prstGeom prst="rect">
            <a:avLst/>
          </a:prstGeom>
          <a:solidFill>
            <a:schemeClr val="lt1"/>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nl-NL"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303" name="Google Shape;303;g7614460846_0_446"/>
          <p:cNvSpPr txBox="1">
            <a:spLocks noGrp="1"/>
          </p:cNvSpPr>
          <p:nvPr>
            <p:ph type="body" idx="1"/>
          </p:nvPr>
        </p:nvSpPr>
        <p:spPr>
          <a:xfrm>
            <a:off x="5646738" y="154429"/>
            <a:ext cx="3272700" cy="4797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2000"/>
              </a:spcBef>
              <a:spcAft>
                <a:spcPts val="0"/>
              </a:spcAft>
              <a:buClr>
                <a:schemeClr val="accent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304" name="Google Shape;304;g7614460846_0_446"/>
          <p:cNvSpPr txBox="1">
            <a:spLocks noGrp="1"/>
          </p:cNvSpPr>
          <p:nvPr>
            <p:ph type="body" idx="2"/>
          </p:nvPr>
        </p:nvSpPr>
        <p:spPr>
          <a:xfrm>
            <a:off x="5646738" y="795436"/>
            <a:ext cx="3272700" cy="2355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305" name="Google Shape;305;g7614460846_0_446" descr="VDOE_v_blk_State.png"/>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6"/>
        <p:cNvGrpSpPr/>
        <p:nvPr/>
      </p:nvGrpSpPr>
      <p:grpSpPr>
        <a:xfrm>
          <a:off x="0" y="0"/>
          <a:ext cx="0" cy="0"/>
          <a:chOff x="0" y="0"/>
          <a:chExt cx="0" cy="0"/>
        </a:xfrm>
      </p:grpSpPr>
      <p:pic>
        <p:nvPicPr>
          <p:cNvPr id="37" name="Google Shape;37;p49" title="decorative"/>
          <p:cNvPicPr preferRelativeResize="0"/>
          <p:nvPr/>
        </p:nvPicPr>
        <p:blipFill rotWithShape="1">
          <a:blip r:embed="rId2">
            <a:alphaModFix/>
          </a:blip>
          <a:srcRect l="2322" t="39515" r="16455"/>
          <a:stretch/>
        </p:blipFill>
        <p:spPr>
          <a:xfrm>
            <a:off x="0" y="0"/>
            <a:ext cx="9144000" cy="4456060"/>
          </a:xfrm>
          <a:prstGeom prst="rect">
            <a:avLst/>
          </a:prstGeom>
          <a:noFill/>
          <a:ln>
            <a:noFill/>
          </a:ln>
        </p:spPr>
      </p:pic>
      <p:sp>
        <p:nvSpPr>
          <p:cNvPr id="38" name="Google Shape;38;p49"/>
          <p:cNvSpPr/>
          <p:nvPr/>
        </p:nvSpPr>
        <p:spPr>
          <a:xfrm>
            <a:off x="0" y="2"/>
            <a:ext cx="9144001" cy="4458884"/>
          </a:xfrm>
          <a:prstGeom prst="rect">
            <a:avLst/>
          </a:prstGeom>
          <a:solidFill>
            <a:schemeClr val="lt1">
              <a:alpha val="75294"/>
            </a:schemeClr>
          </a:solidFill>
          <a:ln>
            <a:noFill/>
          </a:ln>
          <a:effectLst>
            <a:outerShdw blurRad="50800" dist="38100" dir="9000000" algn="tl" rotWithShape="0">
              <a:srgbClr val="000000">
                <a:alpha val="16078"/>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nl-NL"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39" name="Google Shape;39;p49"/>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49"/>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41" name="Google Shape;41;p49"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42"/>
        <p:cNvGrpSpPr/>
        <p:nvPr/>
      </p:nvGrpSpPr>
      <p:grpSpPr>
        <a:xfrm>
          <a:off x="0" y="0"/>
          <a:ext cx="0" cy="0"/>
          <a:chOff x="0" y="0"/>
          <a:chExt cx="0" cy="0"/>
        </a:xfrm>
      </p:grpSpPr>
      <p:pic>
        <p:nvPicPr>
          <p:cNvPr id="43" name="Google Shape;43;p46" title="decorative"/>
          <p:cNvPicPr preferRelativeResize="0"/>
          <p:nvPr/>
        </p:nvPicPr>
        <p:blipFill rotWithShape="1">
          <a:blip r:embed="rId2">
            <a:alphaModFix/>
          </a:blip>
          <a:srcRect l="2322" t="39515" r="16455"/>
          <a:stretch/>
        </p:blipFill>
        <p:spPr>
          <a:xfrm>
            <a:off x="0" y="0"/>
            <a:ext cx="9144000" cy="4456060"/>
          </a:xfrm>
          <a:prstGeom prst="rect">
            <a:avLst/>
          </a:prstGeom>
          <a:noFill/>
          <a:ln>
            <a:noFill/>
          </a:ln>
        </p:spPr>
      </p:pic>
      <p:sp>
        <p:nvSpPr>
          <p:cNvPr id="44" name="Google Shape;44;p46"/>
          <p:cNvSpPr/>
          <p:nvPr/>
        </p:nvSpPr>
        <p:spPr>
          <a:xfrm>
            <a:off x="0" y="2"/>
            <a:ext cx="9144001" cy="4458884"/>
          </a:xfrm>
          <a:prstGeom prst="rect">
            <a:avLst/>
          </a:prstGeom>
          <a:solidFill>
            <a:schemeClr val="lt1">
              <a:alpha val="75294"/>
            </a:schemeClr>
          </a:solidFill>
          <a:ln>
            <a:noFill/>
          </a:ln>
          <a:effectLst>
            <a:outerShdw blurRad="50800" dist="38100" dir="9000000" algn="tl" rotWithShape="0">
              <a:srgbClr val="000000">
                <a:alpha val="16078"/>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nl-NL"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45" name="Google Shape;45;p46"/>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 name="Google Shape;46;p46"/>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47" name="Google Shape;47;p46"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8"/>
        <p:cNvGrpSpPr/>
        <p:nvPr/>
      </p:nvGrpSpPr>
      <p:grpSpPr>
        <a:xfrm>
          <a:off x="0" y="0"/>
          <a:ext cx="0" cy="0"/>
          <a:chOff x="0" y="0"/>
          <a:chExt cx="0" cy="0"/>
        </a:xfrm>
      </p:grpSpPr>
      <p:pic>
        <p:nvPicPr>
          <p:cNvPr id="49" name="Google Shape;49;p50" title="decorative"/>
          <p:cNvPicPr preferRelativeResize="0"/>
          <p:nvPr/>
        </p:nvPicPr>
        <p:blipFill rotWithShape="1">
          <a:blip r:embed="rId2">
            <a:alphaModFix/>
          </a:blip>
          <a:srcRect r="30665"/>
          <a:stretch/>
        </p:blipFill>
        <p:spPr>
          <a:xfrm>
            <a:off x="1" y="819150"/>
            <a:ext cx="3837061" cy="3633963"/>
          </a:xfrm>
          <a:prstGeom prst="rect">
            <a:avLst/>
          </a:prstGeom>
          <a:noFill/>
          <a:ln>
            <a:noFill/>
          </a:ln>
        </p:spPr>
      </p:pic>
      <p:sp>
        <p:nvSpPr>
          <p:cNvPr id="50" name="Google Shape;50;p50"/>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p50"/>
          <p:cNvSpPr txBox="1">
            <a:spLocks noGrp="1"/>
          </p:cNvSpPr>
          <p:nvPr>
            <p:ph type="body" idx="1"/>
          </p:nvPr>
        </p:nvSpPr>
        <p:spPr>
          <a:xfrm>
            <a:off x="4114800" y="1200151"/>
            <a:ext cx="4724400" cy="31241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52" name="Google Shape;52;p50"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4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47"/>
          <p:cNvSpPr txBox="1">
            <a:spLocks noGrp="1"/>
          </p:cNvSpPr>
          <p:nvPr>
            <p:ph type="body" idx="1"/>
          </p:nvPr>
        </p:nvSpPr>
        <p:spPr>
          <a:xfrm>
            <a:off x="457200" y="1200151"/>
            <a:ext cx="4038600" cy="31241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6" name="Google Shape;56;p47"/>
          <p:cNvSpPr txBox="1">
            <a:spLocks noGrp="1"/>
          </p:cNvSpPr>
          <p:nvPr>
            <p:ph type="body" idx="2"/>
          </p:nvPr>
        </p:nvSpPr>
        <p:spPr>
          <a:xfrm>
            <a:off x="4648200" y="1200151"/>
            <a:ext cx="4038600" cy="31241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pic>
        <p:nvPicPr>
          <p:cNvPr id="57" name="Google Shape;57;p47"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58"/>
        <p:cNvGrpSpPr/>
        <p:nvPr/>
      </p:nvGrpSpPr>
      <p:grpSpPr>
        <a:xfrm>
          <a:off x="0" y="0"/>
          <a:ext cx="0" cy="0"/>
          <a:chOff x="0" y="0"/>
          <a:chExt cx="0" cy="0"/>
        </a:xfrm>
      </p:grpSpPr>
      <p:pic>
        <p:nvPicPr>
          <p:cNvPr id="59" name="Google Shape;59;p48"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
        <p:nvSpPr>
          <p:cNvPr id="60" name="Google Shape;60;p48"/>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48"/>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1.png"/><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42"/>
          <p:cNvSpPr/>
          <p:nvPr/>
        </p:nvSpPr>
        <p:spPr>
          <a:xfrm>
            <a:off x="-1" y="4462415"/>
            <a:ext cx="9151305" cy="685800"/>
          </a:xfrm>
          <a:prstGeom prst="rect">
            <a:avLst/>
          </a:prstGeom>
          <a:solidFill>
            <a:schemeClr val="dk1"/>
          </a:solidFill>
          <a:ln>
            <a:noFill/>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 name="Google Shape;12;p42" title="Virginia is for Learners logo"/>
          <p:cNvPicPr preferRelativeResize="0"/>
          <p:nvPr/>
        </p:nvPicPr>
        <p:blipFill rotWithShape="1">
          <a:blip r:embed="rId30">
            <a:alphaModFix/>
          </a:blip>
          <a:srcRect/>
          <a:stretch/>
        </p:blipFill>
        <p:spPr>
          <a:xfrm>
            <a:off x="7619060" y="4495086"/>
            <a:ext cx="1320709" cy="611267"/>
          </a:xfrm>
          <a:prstGeom prst="rect">
            <a:avLst/>
          </a:prstGeom>
          <a:noFill/>
          <a:ln>
            <a:noFill/>
          </a:ln>
        </p:spPr>
      </p:pic>
      <p:cxnSp>
        <p:nvCxnSpPr>
          <p:cNvPr id="13" name="Google Shape;13;p42"/>
          <p:cNvCxnSpPr/>
          <p:nvPr/>
        </p:nvCxnSpPr>
        <p:spPr>
          <a:xfrm>
            <a:off x="0" y="4462415"/>
            <a:ext cx="9144000" cy="0"/>
          </a:xfrm>
          <a:prstGeom prst="straightConnector1">
            <a:avLst/>
          </a:prstGeom>
          <a:noFill/>
          <a:ln w="25400" cap="flat" cmpd="sng">
            <a:solidFill>
              <a:srgbClr val="E20D38"/>
            </a:solidFill>
            <a:prstDash val="solid"/>
            <a:round/>
            <a:headEnd type="none" w="sm" len="sm"/>
            <a:tailEnd type="none" w="sm" len="sm"/>
          </a:ln>
          <a:effectLst>
            <a:outerShdw blurRad="40000" dist="20000" dir="5400000" rotWithShape="0">
              <a:srgbClr val="000000">
                <a:alpha val="36078"/>
              </a:srgbClr>
            </a:outerShdw>
          </a:effectLst>
        </p:spPr>
      </p:cxnSp>
      <p:sp>
        <p:nvSpPr>
          <p:cNvPr id="14" name="Google Shape;14;p42"/>
          <p:cNvSpPr txBox="1"/>
          <p:nvPr/>
        </p:nvSpPr>
        <p:spPr>
          <a:xfrm>
            <a:off x="165902" y="4667996"/>
            <a:ext cx="2133600" cy="2746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fld id="{00000000-1234-1234-1234-123412341234}" type="slidenum">
              <a:rPr lang="nl-NL" sz="2000" b="0" i="0" u="none" strike="noStrike" cap="none">
                <a:solidFill>
                  <a:schemeClr val="lt1"/>
                </a:solidFill>
                <a:latin typeface="Calibri"/>
                <a:ea typeface="Calibri"/>
                <a:cs typeface="Calibri"/>
                <a:sym typeface="Calibri"/>
              </a:rPr>
              <a:t>‹#›</a:t>
            </a:fld>
            <a:endParaRPr sz="20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g7614460846_0_312"/>
          <p:cNvSpPr txBox="1">
            <a:spLocks noGrp="1"/>
          </p:cNvSpPr>
          <p:nvPr>
            <p:ph type="title"/>
          </p:nvPr>
        </p:nvSpPr>
        <p:spPr>
          <a:xfrm>
            <a:off x="-261935" y="0"/>
            <a:ext cx="9660000" cy="729900"/>
          </a:xfrm>
          <a:prstGeom prst="rect">
            <a:avLst/>
          </a:prstGeom>
          <a:solidFill>
            <a:schemeClr val="dk2"/>
          </a:solidFill>
          <a:ln>
            <a:noFill/>
          </a:ln>
        </p:spPr>
        <p:txBody>
          <a:bodyPr spcFirstLastPara="1" wrap="square" lIns="457200" tIns="0" rIns="457200" bIns="0" anchor="ctr" anchorCtr="0">
            <a:noAutofit/>
          </a:bodyPr>
          <a:lstStyle>
            <a:lvl1pPr marR="0" lvl="0" algn="ctr"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8" name="Google Shape;168;g7614460846_0_312"/>
          <p:cNvSpPr/>
          <p:nvPr/>
        </p:nvSpPr>
        <p:spPr>
          <a:xfrm>
            <a:off x="-260286" y="4462415"/>
            <a:ext cx="9658200" cy="685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69" name="Google Shape;169;g7614460846_0_312" descr="VAisforLearners4VDOE reversed150.png"/>
          <p:cNvPicPr preferRelativeResize="0"/>
          <p:nvPr/>
        </p:nvPicPr>
        <p:blipFill rotWithShape="1">
          <a:blip r:embed="rId23">
            <a:alphaModFix/>
          </a:blip>
          <a:srcRect/>
          <a:stretch/>
        </p:blipFill>
        <p:spPr>
          <a:xfrm>
            <a:off x="7619060" y="4495086"/>
            <a:ext cx="1320709" cy="611267"/>
          </a:xfrm>
          <a:prstGeom prst="rect">
            <a:avLst/>
          </a:prstGeom>
          <a:noFill/>
          <a:ln>
            <a:noFill/>
          </a:ln>
        </p:spPr>
      </p:pic>
      <p:cxnSp>
        <p:nvCxnSpPr>
          <p:cNvPr id="170" name="Google Shape;170;g7614460846_0_312"/>
          <p:cNvCxnSpPr/>
          <p:nvPr/>
        </p:nvCxnSpPr>
        <p:spPr>
          <a:xfrm>
            <a:off x="-261935" y="4462415"/>
            <a:ext cx="9660000" cy="0"/>
          </a:xfrm>
          <a:prstGeom prst="straightConnector1">
            <a:avLst/>
          </a:prstGeom>
          <a:noFill/>
          <a:ln w="25400" cap="flat" cmpd="sng">
            <a:solidFill>
              <a:srgbClr val="E20D38"/>
            </a:solidFill>
            <a:prstDash val="solid"/>
            <a:round/>
            <a:headEnd type="none" w="sm" len="sm"/>
            <a:tailEnd type="none" w="sm" len="sm"/>
          </a:ln>
        </p:spPr>
      </p:cxnSp>
      <p:sp>
        <p:nvSpPr>
          <p:cNvPr id="171" name="Google Shape;171;g7614460846_0_312"/>
          <p:cNvSpPr txBox="1"/>
          <p:nvPr/>
        </p:nvSpPr>
        <p:spPr>
          <a:xfrm>
            <a:off x="165902" y="4667996"/>
            <a:ext cx="2133600" cy="274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nl-NL" sz="2400" b="0" i="0" u="none" strike="noStrike" cap="none">
                <a:solidFill>
                  <a:schemeClr val="lt1"/>
                </a:solidFill>
                <a:latin typeface="Arial"/>
                <a:ea typeface="Arial"/>
                <a:cs typeface="Arial"/>
                <a:sym typeface="Arial"/>
              </a:rPr>
              <a:t>‹#›</a:t>
            </a:fld>
            <a:endParaRPr sz="2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hyperlink" Target="mailto:NAME@doe.virginia.gov" TargetMode="External"/><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www.doe.virgini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4400"/>
              <a:buFont typeface="Calibri"/>
              <a:buNone/>
            </a:pPr>
            <a:r>
              <a:rPr lang="nl-NL"/>
              <a:t>Intensive Support Needs Funding</a:t>
            </a:r>
            <a:endParaRPr/>
          </a:p>
        </p:txBody>
      </p:sp>
      <p:sp>
        <p:nvSpPr>
          <p:cNvPr id="311" name="Google Shape;311;p1"/>
          <p:cNvSpPr txBox="1">
            <a:spLocks noGrp="1"/>
          </p:cNvSpPr>
          <p:nvPr>
            <p:ph type="subTitle" idx="1"/>
          </p:nvPr>
        </p:nvSpPr>
        <p:spPr>
          <a:xfrm>
            <a:off x="0" y="858371"/>
            <a:ext cx="9144000" cy="494179"/>
          </a:xfrm>
          <a:prstGeom prst="rect">
            <a:avLst/>
          </a:prstGeom>
          <a:solidFill>
            <a:srgbClr val="000000">
              <a:alpha val="47450"/>
            </a:srgb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nl-NL"/>
              <a:t>VASS/VASBO Conference, January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7614460846_0_268"/>
          <p:cNvSpPr txBox="1">
            <a:spLocks noGrp="1"/>
          </p:cNvSpPr>
          <p:nvPr>
            <p:ph type="ctrTitle"/>
          </p:nvPr>
        </p:nvSpPr>
        <p:spPr>
          <a:xfrm>
            <a:off x="-78154" y="-117400"/>
            <a:ext cx="9300300" cy="1102500"/>
          </a:xfrm>
          <a:prstGeom prst="rect">
            <a:avLst/>
          </a:prstGeom>
          <a:solidFill>
            <a:schemeClr val="dk2"/>
          </a:solidFill>
          <a:ln>
            <a:noFill/>
          </a:ln>
        </p:spPr>
        <p:txBody>
          <a:bodyPr spcFirstLastPara="1" wrap="square" lIns="457200" tIns="0" rIns="457200" bIns="0" anchor="ctr" anchorCtr="0">
            <a:noAutofit/>
          </a:bodyPr>
          <a:lstStyle/>
          <a:p>
            <a:pPr marL="0" lvl="0" indent="0" algn="ctr" rtl="0">
              <a:spcBef>
                <a:spcPts val="0"/>
              </a:spcBef>
              <a:spcAft>
                <a:spcPts val="0"/>
              </a:spcAft>
              <a:buClr>
                <a:schemeClr val="lt1"/>
              </a:buClr>
              <a:buSzPts val="2400"/>
              <a:buFont typeface="Arial"/>
              <a:buNone/>
            </a:pPr>
            <a:r>
              <a:rPr lang="nl-NL" sz="4000">
                <a:latin typeface="Calibri"/>
                <a:ea typeface="Calibri"/>
                <a:cs typeface="Calibri"/>
                <a:sym typeface="Calibri"/>
              </a:rPr>
              <a:t>LEA Status </a:t>
            </a:r>
            <a:r>
              <a:rPr lang="nl-NL">
                <a:latin typeface="Calibri"/>
                <a:ea typeface="Calibri"/>
                <a:cs typeface="Calibri"/>
                <a:sym typeface="Calibri"/>
              </a:rPr>
              <a:t>page 3 of 3</a:t>
            </a:r>
            <a:endParaRPr/>
          </a:p>
        </p:txBody>
      </p:sp>
      <p:sp>
        <p:nvSpPr>
          <p:cNvPr id="365" name="Google Shape;365;g7614460846_0_268"/>
          <p:cNvSpPr txBox="1"/>
          <p:nvPr/>
        </p:nvSpPr>
        <p:spPr>
          <a:xfrm>
            <a:off x="286650" y="1121950"/>
            <a:ext cx="8268000" cy="32493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Calibri"/>
              <a:buChar char="●"/>
            </a:pPr>
            <a:r>
              <a:rPr lang="nl-NL" sz="1800" i="0" u="none" strike="noStrike" cap="none">
                <a:solidFill>
                  <a:schemeClr val="dk1"/>
                </a:solidFill>
                <a:latin typeface="Calibri"/>
                <a:ea typeface="Calibri"/>
                <a:cs typeface="Calibri"/>
                <a:sym typeface="Calibri"/>
              </a:rPr>
              <a:t>Divisions participating in the eleven original Regional Programs </a:t>
            </a:r>
            <a:r>
              <a:rPr lang="nl-NL" sz="1800">
                <a:solidFill>
                  <a:schemeClr val="dk1"/>
                </a:solidFill>
                <a:latin typeface="Calibri"/>
                <a:ea typeface="Calibri"/>
                <a:cs typeface="Calibri"/>
                <a:sym typeface="Calibri"/>
              </a:rPr>
              <a:t>were </a:t>
            </a:r>
            <a:r>
              <a:rPr lang="nl-NL" sz="1800" i="0" u="none" strike="noStrike" cap="none">
                <a:solidFill>
                  <a:schemeClr val="dk1"/>
                </a:solidFill>
                <a:latin typeface="Calibri"/>
                <a:ea typeface="Calibri"/>
                <a:cs typeface="Calibri"/>
                <a:sym typeface="Calibri"/>
              </a:rPr>
              <a:t>contacted concerning changing from a Rate Package to individual divisions submitting an Application for Funds for Students with Intensive Support Needs.  The VDOE </a:t>
            </a:r>
            <a:r>
              <a:rPr lang="nl-NL" sz="1800">
                <a:solidFill>
                  <a:schemeClr val="dk1"/>
                </a:solidFill>
                <a:latin typeface="Calibri"/>
                <a:ea typeface="Calibri"/>
                <a:cs typeface="Calibri"/>
                <a:sym typeface="Calibri"/>
              </a:rPr>
              <a:t>has </a:t>
            </a:r>
            <a:r>
              <a:rPr lang="nl-NL" sz="1800" i="0" u="none" strike="noStrike" cap="none">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provided specific direction </a:t>
            </a:r>
            <a:r>
              <a:rPr lang="nl-NL" sz="1800" i="0" u="none" strike="noStrike" cap="none">
                <a:solidFill>
                  <a:schemeClr val="dk1"/>
                </a:solidFill>
                <a:latin typeface="Calibri"/>
                <a:ea typeface="Calibri"/>
                <a:cs typeface="Calibri"/>
                <a:sym typeface="Calibri"/>
              </a:rPr>
              <a:t>concerning the time frame for this change.</a:t>
            </a:r>
            <a:endParaRPr>
              <a:latin typeface="Calibri"/>
              <a:ea typeface="Calibri"/>
              <a:cs typeface="Calibri"/>
              <a:sym typeface="Calibri"/>
            </a:endParaRPr>
          </a:p>
          <a:p>
            <a:pPr marL="742950" marR="0" lvl="1" indent="-285750" algn="l" rtl="0">
              <a:spcBef>
                <a:spcPts val="0"/>
              </a:spcBef>
              <a:spcAft>
                <a:spcPts val="0"/>
              </a:spcAft>
              <a:buClr>
                <a:schemeClr val="dk2"/>
              </a:buClr>
              <a:buSzPts val="1800"/>
              <a:buFont typeface="Calibri"/>
              <a:buChar char="○"/>
            </a:pPr>
            <a:r>
              <a:rPr lang="nl-NL" sz="1800" i="0" u="none" strike="noStrike" cap="none">
                <a:solidFill>
                  <a:schemeClr val="dk1"/>
                </a:solidFill>
                <a:latin typeface="Calibri"/>
                <a:ea typeface="Calibri"/>
                <a:cs typeface="Calibri"/>
                <a:sym typeface="Calibri"/>
              </a:rPr>
              <a:t>Meetings have been Held with Each Regional Program as a Group</a:t>
            </a:r>
            <a:endParaRPr>
              <a:latin typeface="Calibri"/>
              <a:ea typeface="Calibri"/>
              <a:cs typeface="Calibri"/>
              <a:sym typeface="Calibri"/>
            </a:endParaRPr>
          </a:p>
          <a:p>
            <a:pPr marL="742950" marR="0" lvl="1" indent="-285750" algn="l" rtl="0">
              <a:spcBef>
                <a:spcPts val="0"/>
              </a:spcBef>
              <a:spcAft>
                <a:spcPts val="0"/>
              </a:spcAft>
              <a:buClr>
                <a:schemeClr val="dk2"/>
              </a:buClr>
              <a:buSzPts val="1800"/>
              <a:buFont typeface="Calibri"/>
              <a:buChar char="○"/>
            </a:pPr>
            <a:r>
              <a:rPr lang="nl-NL" sz="1800" i="0" u="none" strike="noStrike" cap="none">
                <a:solidFill>
                  <a:schemeClr val="dk1"/>
                </a:solidFill>
                <a:latin typeface="Calibri"/>
                <a:ea typeface="Calibri"/>
                <a:cs typeface="Calibri"/>
                <a:sym typeface="Calibri"/>
              </a:rPr>
              <a:t>Meetings have been </a:t>
            </a:r>
            <a:r>
              <a:rPr lang="nl-NL" sz="1800">
                <a:solidFill>
                  <a:schemeClr val="dk1"/>
                </a:solidFill>
                <a:latin typeface="Calibri"/>
                <a:ea typeface="Calibri"/>
                <a:cs typeface="Calibri"/>
                <a:sym typeface="Calibri"/>
              </a:rPr>
              <a:t>c</a:t>
            </a:r>
            <a:r>
              <a:rPr lang="nl-NL" sz="1800" i="0" u="none" strike="noStrike" cap="none">
                <a:solidFill>
                  <a:schemeClr val="dk1"/>
                </a:solidFill>
                <a:latin typeface="Calibri"/>
                <a:ea typeface="Calibri"/>
                <a:cs typeface="Calibri"/>
                <a:sym typeface="Calibri"/>
              </a:rPr>
              <a:t>onducted</a:t>
            </a:r>
            <a:r>
              <a:rPr lang="nl-NL" sz="1800">
                <a:solidFill>
                  <a:schemeClr val="dk1"/>
                </a:solidFill>
                <a:latin typeface="Calibri"/>
                <a:ea typeface="Calibri"/>
                <a:cs typeface="Calibri"/>
                <a:sym typeface="Calibri"/>
              </a:rPr>
              <a:t> </a:t>
            </a:r>
            <a:r>
              <a:rPr lang="nl-NL" sz="1800" i="0" u="none" strike="noStrike" cap="none">
                <a:solidFill>
                  <a:schemeClr val="dk1"/>
                </a:solidFill>
                <a:latin typeface="Calibri"/>
                <a:ea typeface="Calibri"/>
                <a:cs typeface="Calibri"/>
                <a:sym typeface="Calibri"/>
              </a:rPr>
              <a:t>with Individual School Divisions</a:t>
            </a:r>
            <a:endParaRPr sz="180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Calibri"/>
              <a:buChar char="○"/>
            </a:pPr>
            <a:r>
              <a:rPr lang="nl-NL" sz="1800">
                <a:solidFill>
                  <a:schemeClr val="dk1"/>
                </a:solidFill>
                <a:latin typeface="Calibri"/>
                <a:ea typeface="Calibri"/>
                <a:cs typeface="Calibri"/>
                <a:sym typeface="Calibri"/>
              </a:rPr>
              <a:t>Continued attendance at Regional Meetings</a:t>
            </a:r>
            <a:endParaRPr sz="180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Calibri"/>
              <a:buChar char="○"/>
            </a:pPr>
            <a:r>
              <a:rPr lang="nl-NL" sz="1800">
                <a:solidFill>
                  <a:schemeClr val="dk1"/>
                </a:solidFill>
                <a:latin typeface="Calibri"/>
                <a:ea typeface="Calibri"/>
                <a:cs typeface="Calibri"/>
                <a:sym typeface="Calibri"/>
              </a:rPr>
              <a:t>Applications due on September 30, 2020</a:t>
            </a:r>
            <a:endParaRPr sz="180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Calibri"/>
              <a:buChar char="○"/>
            </a:pPr>
            <a:r>
              <a:rPr lang="nl-NL" sz="1800">
                <a:solidFill>
                  <a:schemeClr val="dk1"/>
                </a:solidFill>
                <a:latin typeface="Calibri"/>
                <a:ea typeface="Calibri"/>
                <a:cs typeface="Calibri"/>
                <a:sym typeface="Calibri"/>
              </a:rPr>
              <a:t>LEA should be prepared to provide supporting documentation of students and services sought for reimbursement for verification purposes</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7614460846_0_274"/>
          <p:cNvSpPr txBox="1">
            <a:spLocks noGrp="1"/>
          </p:cNvSpPr>
          <p:nvPr>
            <p:ph type="ctrTitle"/>
          </p:nvPr>
        </p:nvSpPr>
        <p:spPr>
          <a:xfrm>
            <a:off x="-78154" y="-117400"/>
            <a:ext cx="9300300" cy="1102500"/>
          </a:xfrm>
          <a:prstGeom prst="rect">
            <a:avLst/>
          </a:prstGeom>
          <a:solidFill>
            <a:schemeClr val="dk2"/>
          </a:solidFill>
          <a:ln>
            <a:noFill/>
          </a:ln>
        </p:spPr>
        <p:txBody>
          <a:bodyPr spcFirstLastPara="1" wrap="square" lIns="457200" tIns="0" rIns="457200" bIns="0" anchor="ctr" anchorCtr="0">
            <a:noAutofit/>
          </a:bodyPr>
          <a:lstStyle/>
          <a:p>
            <a:pPr marL="0" lvl="0" indent="0" algn="ctr" rtl="0">
              <a:spcBef>
                <a:spcPts val="0"/>
              </a:spcBef>
              <a:spcAft>
                <a:spcPts val="0"/>
              </a:spcAft>
              <a:buClr>
                <a:schemeClr val="lt1"/>
              </a:buClr>
              <a:buSzPts val="2400"/>
              <a:buFont typeface="Arial"/>
              <a:buNone/>
            </a:pPr>
            <a:r>
              <a:rPr lang="nl-NL"/>
              <a:t>State Child Count Trend Data</a:t>
            </a:r>
            <a:endParaRPr/>
          </a:p>
        </p:txBody>
      </p:sp>
      <p:sp>
        <p:nvSpPr>
          <p:cNvPr id="371" name="Google Shape;371;g7614460846_0_274"/>
          <p:cNvSpPr txBox="1">
            <a:spLocks noGrp="1"/>
          </p:cNvSpPr>
          <p:nvPr>
            <p:ph type="subTitle" idx="1"/>
          </p:nvPr>
        </p:nvSpPr>
        <p:spPr>
          <a:xfrm>
            <a:off x="-78154" y="980174"/>
            <a:ext cx="9300300" cy="382500"/>
          </a:xfrm>
          <a:prstGeom prst="rect">
            <a:avLst/>
          </a:prstGeom>
          <a:solidFill>
            <a:schemeClr val="dk1">
              <a:alpha val="48630"/>
            </a:schemeClr>
          </a:solidFill>
          <a:ln>
            <a:noFill/>
          </a:ln>
        </p:spPr>
        <p:txBody>
          <a:bodyPr spcFirstLastPara="1" wrap="square" lIns="91425" tIns="45700" rIns="91425" bIns="45700" anchor="t" anchorCtr="0">
            <a:noAutofit/>
          </a:bodyPr>
          <a:lstStyle/>
          <a:p>
            <a:pPr marL="0" lvl="0" indent="0" algn="ctr" rtl="0">
              <a:spcBef>
                <a:spcPts val="0"/>
              </a:spcBef>
              <a:spcAft>
                <a:spcPts val="0"/>
              </a:spcAft>
              <a:buSzPts val="2000"/>
              <a:buNone/>
            </a:pPr>
            <a:endParaRPr/>
          </a:p>
        </p:txBody>
      </p:sp>
      <p:pic>
        <p:nvPicPr>
          <p:cNvPr id="372" name="Google Shape;372;g7614460846_0_274"/>
          <p:cNvPicPr preferRelativeResize="0"/>
          <p:nvPr/>
        </p:nvPicPr>
        <p:blipFill>
          <a:blip r:embed="rId3">
            <a:alphaModFix/>
          </a:blip>
          <a:stretch>
            <a:fillRect/>
          </a:stretch>
        </p:blipFill>
        <p:spPr>
          <a:xfrm>
            <a:off x="-78150" y="688600"/>
            <a:ext cx="9300300" cy="4682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7614460846_0_280"/>
          <p:cNvSpPr txBox="1">
            <a:spLocks noGrp="1"/>
          </p:cNvSpPr>
          <p:nvPr>
            <p:ph type="ctrTitle"/>
          </p:nvPr>
        </p:nvSpPr>
        <p:spPr>
          <a:xfrm>
            <a:off x="-78154" y="-117400"/>
            <a:ext cx="9300300" cy="618900"/>
          </a:xfrm>
          <a:prstGeom prst="rect">
            <a:avLst/>
          </a:prstGeom>
          <a:solidFill>
            <a:schemeClr val="dk2"/>
          </a:solidFill>
          <a:ln>
            <a:noFill/>
          </a:ln>
        </p:spPr>
        <p:txBody>
          <a:bodyPr spcFirstLastPara="1" wrap="square" lIns="457200" tIns="0" rIns="457200" bIns="0" anchor="ctr" anchorCtr="0">
            <a:noAutofit/>
          </a:bodyPr>
          <a:lstStyle/>
          <a:p>
            <a:pPr marL="0" lvl="0" indent="0" algn="ctr" rtl="0">
              <a:spcBef>
                <a:spcPts val="0"/>
              </a:spcBef>
              <a:spcAft>
                <a:spcPts val="0"/>
              </a:spcAft>
              <a:buClr>
                <a:schemeClr val="lt1"/>
              </a:buClr>
              <a:buSzPts val="2400"/>
              <a:buFont typeface="Arial"/>
              <a:buNone/>
            </a:pPr>
            <a:r>
              <a:rPr lang="nl-NL" sz="3600">
                <a:latin typeface="Calibri"/>
                <a:ea typeface="Calibri"/>
                <a:cs typeface="Calibri"/>
                <a:sym typeface="Calibri"/>
              </a:rPr>
              <a:t>Six Exceptionalities Trend Data</a:t>
            </a:r>
            <a:endParaRPr sz="3600">
              <a:latin typeface="Calibri"/>
              <a:ea typeface="Calibri"/>
              <a:cs typeface="Calibri"/>
              <a:sym typeface="Calibri"/>
            </a:endParaRPr>
          </a:p>
        </p:txBody>
      </p:sp>
      <p:pic>
        <p:nvPicPr>
          <p:cNvPr id="378" name="Google Shape;378;g7614460846_0_280"/>
          <p:cNvPicPr preferRelativeResize="0"/>
          <p:nvPr/>
        </p:nvPicPr>
        <p:blipFill>
          <a:blip r:embed="rId3">
            <a:alphaModFix/>
          </a:blip>
          <a:stretch>
            <a:fillRect/>
          </a:stretch>
        </p:blipFill>
        <p:spPr>
          <a:xfrm>
            <a:off x="152400" y="571500"/>
            <a:ext cx="8142425" cy="3588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7614460846_0_285"/>
          <p:cNvSpPr txBox="1">
            <a:spLocks noGrp="1"/>
          </p:cNvSpPr>
          <p:nvPr>
            <p:ph type="ctrTitle"/>
          </p:nvPr>
        </p:nvSpPr>
        <p:spPr>
          <a:xfrm>
            <a:off x="-78154" y="-117400"/>
            <a:ext cx="9300300" cy="1102500"/>
          </a:xfrm>
          <a:prstGeom prst="rect">
            <a:avLst/>
          </a:prstGeom>
          <a:solidFill>
            <a:schemeClr val="dk2"/>
          </a:solidFill>
          <a:ln>
            <a:noFill/>
          </a:ln>
        </p:spPr>
        <p:txBody>
          <a:bodyPr spcFirstLastPara="1" wrap="square" lIns="457200" tIns="0" rIns="457200" bIns="0" anchor="ctr" anchorCtr="0">
            <a:noAutofit/>
          </a:bodyPr>
          <a:lstStyle/>
          <a:p>
            <a:pPr marL="0" lvl="0" indent="0" algn="ctr" rtl="0">
              <a:spcBef>
                <a:spcPts val="0"/>
              </a:spcBef>
              <a:spcAft>
                <a:spcPts val="0"/>
              </a:spcAft>
              <a:buClr>
                <a:schemeClr val="lt1"/>
              </a:buClr>
              <a:buSzPts val="2400"/>
              <a:buFont typeface="Arial"/>
              <a:buNone/>
            </a:pPr>
            <a:r>
              <a:rPr lang="nl-NL" sz="4000">
                <a:latin typeface="Calibri"/>
                <a:ea typeface="Calibri"/>
                <a:cs typeface="Calibri"/>
                <a:sym typeface="Calibri"/>
              </a:rPr>
              <a:t>State Share Regional Tuition Expense</a:t>
            </a:r>
            <a:endParaRPr sz="4000">
              <a:latin typeface="Calibri"/>
              <a:ea typeface="Calibri"/>
              <a:cs typeface="Calibri"/>
              <a:sym typeface="Calibri"/>
            </a:endParaRPr>
          </a:p>
        </p:txBody>
      </p:sp>
      <p:pic>
        <p:nvPicPr>
          <p:cNvPr id="384" name="Google Shape;384;g7614460846_0_285"/>
          <p:cNvPicPr preferRelativeResize="0"/>
          <p:nvPr/>
        </p:nvPicPr>
        <p:blipFill rotWithShape="1">
          <a:blip r:embed="rId3">
            <a:alphaModFix/>
          </a:blip>
          <a:srcRect/>
          <a:stretch/>
        </p:blipFill>
        <p:spPr>
          <a:xfrm>
            <a:off x="212725" y="1013425"/>
            <a:ext cx="7881026" cy="32382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7614460846_0_290"/>
          <p:cNvSpPr txBox="1">
            <a:spLocks noGrp="1"/>
          </p:cNvSpPr>
          <p:nvPr>
            <p:ph type="ctrTitle"/>
          </p:nvPr>
        </p:nvSpPr>
        <p:spPr>
          <a:xfrm>
            <a:off x="-78154" y="-117400"/>
            <a:ext cx="9300300" cy="1102500"/>
          </a:xfrm>
          <a:prstGeom prst="rect">
            <a:avLst/>
          </a:prstGeom>
          <a:solidFill>
            <a:schemeClr val="dk2"/>
          </a:solidFill>
          <a:ln>
            <a:noFill/>
          </a:ln>
        </p:spPr>
        <p:txBody>
          <a:bodyPr spcFirstLastPara="1" wrap="square" lIns="457200" tIns="0" rIns="457200" bIns="0" anchor="ctr" anchorCtr="0">
            <a:noAutofit/>
          </a:bodyPr>
          <a:lstStyle/>
          <a:p>
            <a:pPr marL="0" lvl="0" indent="0" algn="ctr" rtl="0">
              <a:spcBef>
                <a:spcPts val="0"/>
              </a:spcBef>
              <a:spcAft>
                <a:spcPts val="0"/>
              </a:spcAft>
              <a:buClr>
                <a:schemeClr val="lt1"/>
              </a:buClr>
              <a:buSzPts val="2400"/>
              <a:buFont typeface="Arial"/>
              <a:buNone/>
            </a:pPr>
            <a:r>
              <a:rPr lang="nl-NL" sz="4000">
                <a:latin typeface="Calibri"/>
                <a:ea typeface="Calibri"/>
                <a:cs typeface="Calibri"/>
                <a:sym typeface="Calibri"/>
              </a:rPr>
              <a:t>Recent Regional Tuition Claims</a:t>
            </a:r>
            <a:endParaRPr sz="4000">
              <a:latin typeface="Calibri"/>
              <a:ea typeface="Calibri"/>
              <a:cs typeface="Calibri"/>
              <a:sym typeface="Calibri"/>
            </a:endParaRPr>
          </a:p>
        </p:txBody>
      </p:sp>
      <p:graphicFrame>
        <p:nvGraphicFramePr>
          <p:cNvPr id="390" name="Google Shape;390;g7614460846_0_290"/>
          <p:cNvGraphicFramePr/>
          <p:nvPr/>
        </p:nvGraphicFramePr>
        <p:xfrm>
          <a:off x="483606" y="1155923"/>
          <a:ext cx="3000000" cy="3000000"/>
        </p:xfrm>
        <a:graphic>
          <a:graphicData uri="http://schemas.openxmlformats.org/drawingml/2006/table">
            <a:tbl>
              <a:tblPr>
                <a:noFill/>
                <a:tableStyleId>{8061CC2E-7A0C-4CC3-87EE-3F170D55127F}</a:tableStyleId>
              </a:tblPr>
              <a:tblGrid>
                <a:gridCol w="1161850">
                  <a:extLst>
                    <a:ext uri="{9D8B030D-6E8A-4147-A177-3AD203B41FA5}">
                      <a16:colId xmlns:a16="http://schemas.microsoft.com/office/drawing/2014/main" val="20000"/>
                    </a:ext>
                  </a:extLst>
                </a:gridCol>
                <a:gridCol w="1161850">
                  <a:extLst>
                    <a:ext uri="{9D8B030D-6E8A-4147-A177-3AD203B41FA5}">
                      <a16:colId xmlns:a16="http://schemas.microsoft.com/office/drawing/2014/main" val="20001"/>
                    </a:ext>
                  </a:extLst>
                </a:gridCol>
                <a:gridCol w="1033175">
                  <a:extLst>
                    <a:ext uri="{9D8B030D-6E8A-4147-A177-3AD203B41FA5}">
                      <a16:colId xmlns:a16="http://schemas.microsoft.com/office/drawing/2014/main" val="20002"/>
                    </a:ext>
                  </a:extLst>
                </a:gridCol>
                <a:gridCol w="1290500">
                  <a:extLst>
                    <a:ext uri="{9D8B030D-6E8A-4147-A177-3AD203B41FA5}">
                      <a16:colId xmlns:a16="http://schemas.microsoft.com/office/drawing/2014/main" val="20003"/>
                    </a:ext>
                  </a:extLst>
                </a:gridCol>
                <a:gridCol w="1175225">
                  <a:extLst>
                    <a:ext uri="{9D8B030D-6E8A-4147-A177-3AD203B41FA5}">
                      <a16:colId xmlns:a16="http://schemas.microsoft.com/office/drawing/2014/main" val="20004"/>
                    </a:ext>
                  </a:extLst>
                </a:gridCol>
                <a:gridCol w="1236625">
                  <a:extLst>
                    <a:ext uri="{9D8B030D-6E8A-4147-A177-3AD203B41FA5}">
                      <a16:colId xmlns:a16="http://schemas.microsoft.com/office/drawing/2014/main" val="20005"/>
                    </a:ext>
                  </a:extLst>
                </a:gridCol>
                <a:gridCol w="1330775">
                  <a:extLst>
                    <a:ext uri="{9D8B030D-6E8A-4147-A177-3AD203B41FA5}">
                      <a16:colId xmlns:a16="http://schemas.microsoft.com/office/drawing/2014/main" val="20006"/>
                    </a:ext>
                  </a:extLst>
                </a:gridCol>
              </a:tblGrid>
              <a:tr h="550150">
                <a:tc>
                  <a:txBody>
                    <a:bodyPr/>
                    <a:lstStyle/>
                    <a:p>
                      <a:pPr marL="0" marR="0" lvl="0" indent="0" algn="ctr" rtl="0">
                        <a:spcBef>
                          <a:spcPts val="0"/>
                        </a:spcBef>
                        <a:spcAft>
                          <a:spcPts val="0"/>
                        </a:spcAft>
                        <a:buNone/>
                      </a:pPr>
                      <a:r>
                        <a:rPr lang="nl-NL" sz="1200" u="none" strike="noStrike" cap="none">
                          <a:latin typeface="Calibri"/>
                          <a:ea typeface="Calibri"/>
                          <a:cs typeface="Calibri"/>
                          <a:sym typeface="Calibri"/>
                        </a:rPr>
                        <a:t> </a:t>
                      </a:r>
                      <a:endParaRPr sz="1200" b="1" i="0" u="none" strike="noStrike" cap="none">
                        <a:solidFill>
                          <a:srgbClr val="FB09B6"/>
                        </a:solidFill>
                        <a:latin typeface="Calibri"/>
                        <a:ea typeface="Calibri"/>
                        <a:cs typeface="Calibri"/>
                        <a:sym typeface="Calibri"/>
                      </a:endParaRPr>
                    </a:p>
                  </a:txBody>
                  <a:tcPr marL="4075" marR="4075" marT="4075"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b="1" u="none" strike="noStrike" cap="none">
                          <a:latin typeface="Calibri"/>
                          <a:ea typeface="Calibri"/>
                          <a:cs typeface="Calibri"/>
                          <a:sym typeface="Calibri"/>
                        </a:rPr>
                        <a:t>Claim Count</a:t>
                      </a:r>
                      <a:endParaRPr sz="1200" b="1" i="0" u="none" strike="noStrike" cap="none">
                        <a:solidFill>
                          <a:srgbClr val="FB09B6"/>
                        </a:solidFill>
                        <a:latin typeface="Calibri"/>
                        <a:ea typeface="Calibri"/>
                        <a:cs typeface="Calibri"/>
                        <a:sym typeface="Calibri"/>
                      </a:endParaRPr>
                    </a:p>
                  </a:txBody>
                  <a:tcPr marL="4075" marR="4075" marT="4075"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b="1" u="none" strike="noStrike" cap="none">
                          <a:latin typeface="Calibri"/>
                          <a:ea typeface="Calibri"/>
                          <a:cs typeface="Calibri"/>
                          <a:sym typeface="Calibri"/>
                        </a:rPr>
                        <a:t>Claim Count</a:t>
                      </a:r>
                      <a:endParaRPr sz="1200" b="1" i="0" u="none" strike="noStrike" cap="none">
                        <a:solidFill>
                          <a:srgbClr val="FB09B6"/>
                        </a:solidFill>
                        <a:latin typeface="Calibri"/>
                        <a:ea typeface="Calibri"/>
                        <a:cs typeface="Calibri"/>
                        <a:sym typeface="Calibri"/>
                      </a:endParaRPr>
                    </a:p>
                  </a:txBody>
                  <a:tcPr marL="4075" marR="4075" marT="4075"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b="1" u="none" strike="noStrike" cap="none">
                          <a:latin typeface="Calibri"/>
                          <a:ea typeface="Calibri"/>
                          <a:cs typeface="Calibri"/>
                          <a:sym typeface="Calibri"/>
                        </a:rPr>
                        <a:t>Total Claims in Dollars</a:t>
                      </a:r>
                      <a:endParaRPr sz="1200" b="1" i="0" u="none" strike="noStrike" cap="none">
                        <a:solidFill>
                          <a:srgbClr val="0000FF"/>
                        </a:solidFill>
                        <a:latin typeface="Calibri"/>
                        <a:ea typeface="Calibri"/>
                        <a:cs typeface="Calibri"/>
                        <a:sym typeface="Calibri"/>
                      </a:endParaRPr>
                    </a:p>
                  </a:txBody>
                  <a:tcPr marL="4075" marR="4075" marT="4075"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b="1" u="none" strike="noStrike" cap="none">
                          <a:latin typeface="Calibri"/>
                          <a:ea typeface="Calibri"/>
                          <a:cs typeface="Calibri"/>
                          <a:sym typeface="Calibri"/>
                        </a:rPr>
                        <a:t>Total Claims in Dollars</a:t>
                      </a:r>
                      <a:endParaRPr sz="1200" b="1" i="0" u="none" strike="noStrike" cap="none">
                        <a:solidFill>
                          <a:srgbClr val="0000FF"/>
                        </a:solidFill>
                        <a:latin typeface="Calibri"/>
                        <a:ea typeface="Calibri"/>
                        <a:cs typeface="Calibri"/>
                        <a:sym typeface="Calibri"/>
                      </a:endParaRPr>
                    </a:p>
                  </a:txBody>
                  <a:tcPr marL="4075" marR="4075" marT="4075"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b="1" u="none" strike="noStrike" cap="none">
                          <a:latin typeface="Calibri"/>
                          <a:ea typeface="Calibri"/>
                          <a:cs typeface="Calibri"/>
                          <a:sym typeface="Calibri"/>
                        </a:rPr>
                        <a:t>Total Claims with CI Applied in Dollars</a:t>
                      </a:r>
                      <a:endParaRPr sz="1200" b="1" i="0" u="none" strike="noStrike" cap="none">
                        <a:solidFill>
                          <a:srgbClr val="009900"/>
                        </a:solidFill>
                        <a:latin typeface="Calibri"/>
                        <a:ea typeface="Calibri"/>
                        <a:cs typeface="Calibri"/>
                        <a:sym typeface="Calibri"/>
                      </a:endParaRPr>
                    </a:p>
                  </a:txBody>
                  <a:tcPr marL="4075" marR="4075" marT="4075"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b="1" u="none" strike="noStrike" cap="none">
                          <a:latin typeface="Calibri"/>
                          <a:ea typeface="Calibri"/>
                          <a:cs typeface="Calibri"/>
                          <a:sym typeface="Calibri"/>
                        </a:rPr>
                        <a:t>Total Claims with CI Applied in Dollars</a:t>
                      </a:r>
                      <a:endParaRPr sz="1200" b="1" i="0" u="none" strike="noStrike" cap="none">
                        <a:solidFill>
                          <a:srgbClr val="009900"/>
                        </a:solidFill>
                        <a:latin typeface="Calibri"/>
                        <a:ea typeface="Calibri"/>
                        <a:cs typeface="Calibri"/>
                        <a:sym typeface="Calibri"/>
                      </a:endParaRPr>
                    </a:p>
                  </a:txBody>
                  <a:tcPr marL="4075" marR="4075" marT="4075"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8925">
                <a:tc>
                  <a:txBody>
                    <a:bodyPr/>
                    <a:lstStyle/>
                    <a:p>
                      <a:pPr marL="0" marR="0" lvl="0" indent="0" algn="ctr" rtl="0">
                        <a:spcBef>
                          <a:spcPts val="0"/>
                        </a:spcBef>
                        <a:spcAft>
                          <a:spcPts val="0"/>
                        </a:spcAft>
                        <a:buNone/>
                      </a:pPr>
                      <a:r>
                        <a:rPr lang="nl-NL" sz="1200" u="none" strike="noStrike" cap="none">
                          <a:latin typeface="Calibri"/>
                          <a:ea typeface="Calibri"/>
                          <a:cs typeface="Calibri"/>
                          <a:sym typeface="Calibri"/>
                        </a:rPr>
                        <a:t> </a:t>
                      </a:r>
                      <a:endParaRPr sz="1200" b="1" i="0" u="none" strike="noStrike" cap="none">
                        <a:solidFill>
                          <a:srgbClr val="FB09B6"/>
                        </a:solidFill>
                        <a:latin typeface="Calibri"/>
                        <a:ea typeface="Calibri"/>
                        <a:cs typeface="Calibri"/>
                        <a:sym typeface="Calibri"/>
                      </a:endParaRPr>
                    </a:p>
                  </a:txBody>
                  <a:tcPr marL="4075" marR="4075" marT="4075"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b="1" u="none" strike="noStrike" cap="none">
                          <a:latin typeface="Calibri"/>
                          <a:ea typeface="Calibri"/>
                          <a:cs typeface="Calibri"/>
                          <a:sym typeface="Calibri"/>
                        </a:rPr>
                        <a:t>FY 2019</a:t>
                      </a:r>
                      <a:endParaRPr sz="1200" b="1" i="0" u="none" strike="noStrike" cap="none">
                        <a:solidFill>
                          <a:srgbClr val="FB09B6"/>
                        </a:solidFill>
                        <a:latin typeface="Calibri"/>
                        <a:ea typeface="Calibri"/>
                        <a:cs typeface="Calibri"/>
                        <a:sym typeface="Calibri"/>
                      </a:endParaRPr>
                    </a:p>
                  </a:txBody>
                  <a:tcPr marL="4075" marR="4075" marT="4075"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b="1" u="none" strike="noStrike" cap="none">
                          <a:latin typeface="Calibri"/>
                          <a:ea typeface="Calibri"/>
                          <a:cs typeface="Calibri"/>
                          <a:sym typeface="Calibri"/>
                        </a:rPr>
                        <a:t>FY2018</a:t>
                      </a:r>
                      <a:endParaRPr sz="1200" b="1" i="0" u="none" strike="noStrike" cap="none">
                        <a:solidFill>
                          <a:srgbClr val="FB09B6"/>
                        </a:solidFill>
                        <a:latin typeface="Calibri"/>
                        <a:ea typeface="Calibri"/>
                        <a:cs typeface="Calibri"/>
                        <a:sym typeface="Calibri"/>
                      </a:endParaRPr>
                    </a:p>
                  </a:txBody>
                  <a:tcPr marL="4075" marR="4075" marT="4075"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b="1" u="none" strike="noStrike" cap="none">
                          <a:latin typeface="Calibri"/>
                          <a:ea typeface="Calibri"/>
                          <a:cs typeface="Calibri"/>
                          <a:sym typeface="Calibri"/>
                        </a:rPr>
                        <a:t>FY 2019</a:t>
                      </a:r>
                      <a:endParaRPr sz="1200" b="1" i="0" u="none" strike="noStrike" cap="none">
                        <a:solidFill>
                          <a:srgbClr val="0000FF"/>
                        </a:solidFill>
                        <a:latin typeface="Calibri"/>
                        <a:ea typeface="Calibri"/>
                        <a:cs typeface="Calibri"/>
                        <a:sym typeface="Calibri"/>
                      </a:endParaRPr>
                    </a:p>
                  </a:txBody>
                  <a:tcPr marL="4075" marR="4075" marT="4075"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b="1" u="none" strike="noStrike" cap="none">
                          <a:latin typeface="Calibri"/>
                          <a:ea typeface="Calibri"/>
                          <a:cs typeface="Calibri"/>
                          <a:sym typeface="Calibri"/>
                        </a:rPr>
                        <a:t>FY2018</a:t>
                      </a:r>
                      <a:endParaRPr sz="1200" b="1" i="0" u="none" strike="noStrike" cap="none">
                        <a:solidFill>
                          <a:srgbClr val="0000FF"/>
                        </a:solidFill>
                        <a:latin typeface="Calibri"/>
                        <a:ea typeface="Calibri"/>
                        <a:cs typeface="Calibri"/>
                        <a:sym typeface="Calibri"/>
                      </a:endParaRPr>
                    </a:p>
                  </a:txBody>
                  <a:tcPr marL="4075" marR="4075" marT="4075"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b="1" u="none" strike="noStrike" cap="none">
                          <a:latin typeface="Calibri"/>
                          <a:ea typeface="Calibri"/>
                          <a:cs typeface="Calibri"/>
                          <a:sym typeface="Calibri"/>
                        </a:rPr>
                        <a:t>FY 2019</a:t>
                      </a:r>
                      <a:endParaRPr sz="1200" b="1" i="0" u="none" strike="noStrike" cap="none">
                        <a:solidFill>
                          <a:srgbClr val="009900"/>
                        </a:solidFill>
                        <a:latin typeface="Calibri"/>
                        <a:ea typeface="Calibri"/>
                        <a:cs typeface="Calibri"/>
                        <a:sym typeface="Calibri"/>
                      </a:endParaRPr>
                    </a:p>
                  </a:txBody>
                  <a:tcPr marL="4075" marR="4075" marT="4075"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b="1" u="none" strike="noStrike" cap="none">
                          <a:latin typeface="Calibri"/>
                          <a:ea typeface="Calibri"/>
                          <a:cs typeface="Calibri"/>
                          <a:sym typeface="Calibri"/>
                        </a:rPr>
                        <a:t>FY2018</a:t>
                      </a:r>
                      <a:endParaRPr sz="1200" b="1" i="0" u="none" strike="noStrike" cap="none">
                        <a:solidFill>
                          <a:srgbClr val="009900"/>
                        </a:solidFill>
                        <a:latin typeface="Calibri"/>
                        <a:ea typeface="Calibri"/>
                        <a:cs typeface="Calibri"/>
                        <a:sym typeface="Calibri"/>
                      </a:endParaRPr>
                    </a:p>
                  </a:txBody>
                  <a:tcPr marL="4075" marR="4075" marT="4075"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32775">
                <a:tc>
                  <a:txBody>
                    <a:bodyPr/>
                    <a:lstStyle/>
                    <a:p>
                      <a:pPr marL="0" marR="0" lvl="0" indent="0" algn="ctr" rtl="0">
                        <a:spcBef>
                          <a:spcPts val="0"/>
                        </a:spcBef>
                        <a:spcAft>
                          <a:spcPts val="0"/>
                        </a:spcAft>
                        <a:buNone/>
                      </a:pPr>
                      <a:r>
                        <a:rPr lang="nl-NL" sz="1200" b="1" u="none" strike="noStrike" cap="none">
                          <a:latin typeface="Calibri"/>
                          <a:ea typeface="Calibri"/>
                          <a:cs typeface="Calibri"/>
                          <a:sym typeface="Calibri"/>
                        </a:rPr>
                        <a:t>Semester 2</a:t>
                      </a:r>
                      <a:endParaRPr sz="1200" b="1" i="0" u="none" strike="noStrike" cap="none">
                        <a:solidFill>
                          <a:srgbClr val="000000"/>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u="none" strike="noStrike" cap="none">
                          <a:latin typeface="Calibri"/>
                          <a:ea typeface="Calibri"/>
                          <a:cs typeface="Calibri"/>
                          <a:sym typeface="Calibri"/>
                        </a:rPr>
                        <a:t>4,581</a:t>
                      </a:r>
                      <a:endParaRPr sz="1200" b="1" i="0" u="none" strike="noStrike" cap="none">
                        <a:solidFill>
                          <a:srgbClr val="FB09B6"/>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u="none" strike="noStrike" cap="none">
                          <a:latin typeface="Calibri"/>
                          <a:ea typeface="Calibri"/>
                          <a:cs typeface="Calibri"/>
                          <a:sym typeface="Calibri"/>
                        </a:rPr>
                        <a:t>4,509</a:t>
                      </a:r>
                      <a:endParaRPr sz="1200" b="1" i="0" u="none" strike="noStrike" cap="none">
                        <a:solidFill>
                          <a:srgbClr val="FB09B6"/>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nl-NL" sz="1200" u="none" strike="noStrike" cap="none">
                          <a:latin typeface="Calibri"/>
                          <a:ea typeface="Calibri"/>
                          <a:cs typeface="Calibri"/>
                          <a:sym typeface="Calibri"/>
                        </a:rPr>
                        <a:t>$72,605,409.87</a:t>
                      </a:r>
                      <a:endParaRPr sz="1200" b="1" i="0" u="none" strike="noStrike" cap="none">
                        <a:solidFill>
                          <a:srgbClr val="0000FF"/>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nl-NL" sz="1200" u="none" strike="noStrike" cap="none">
                          <a:latin typeface="Calibri"/>
                          <a:ea typeface="Calibri"/>
                          <a:cs typeface="Calibri"/>
                          <a:sym typeface="Calibri"/>
                        </a:rPr>
                        <a:t>$62,891,355.63</a:t>
                      </a:r>
                      <a:endParaRPr sz="1200" b="1" i="0" u="none" strike="noStrike" cap="none">
                        <a:solidFill>
                          <a:srgbClr val="0000FF"/>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nl-NL" sz="1200" u="none" strike="noStrike" cap="none">
                          <a:latin typeface="Calibri"/>
                          <a:ea typeface="Calibri"/>
                          <a:cs typeface="Calibri"/>
                          <a:sym typeface="Calibri"/>
                        </a:rPr>
                        <a:t>$41,757,969.22</a:t>
                      </a:r>
                      <a:endParaRPr sz="1200" b="1" i="0" u="none" strike="noStrike" cap="none">
                        <a:solidFill>
                          <a:srgbClr val="009900"/>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nl-NL" sz="1200" u="none" strike="noStrike" cap="none">
                          <a:latin typeface="Calibri"/>
                          <a:ea typeface="Calibri"/>
                          <a:cs typeface="Calibri"/>
                          <a:sym typeface="Calibri"/>
                        </a:rPr>
                        <a:t>$39,448,236.43</a:t>
                      </a:r>
                      <a:endParaRPr sz="1200" b="1" i="0" u="none" strike="noStrike" cap="none">
                        <a:solidFill>
                          <a:srgbClr val="009900"/>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3250">
                <a:tc>
                  <a:txBody>
                    <a:bodyPr/>
                    <a:lstStyle/>
                    <a:p>
                      <a:pPr marL="0" marR="0" lvl="0" indent="0" algn="ctr" rtl="0">
                        <a:spcBef>
                          <a:spcPts val="0"/>
                        </a:spcBef>
                        <a:spcAft>
                          <a:spcPts val="0"/>
                        </a:spcAft>
                        <a:buNone/>
                      </a:pPr>
                      <a:r>
                        <a:rPr lang="nl-NL" sz="1200" b="1" u="none" strike="noStrike" cap="none">
                          <a:latin typeface="Calibri"/>
                          <a:ea typeface="Calibri"/>
                          <a:cs typeface="Calibri"/>
                          <a:sym typeface="Calibri"/>
                        </a:rPr>
                        <a:t>Semester 3</a:t>
                      </a:r>
                      <a:endParaRPr sz="1200" b="1" i="0" u="none" strike="noStrike" cap="none">
                        <a:solidFill>
                          <a:srgbClr val="000000"/>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u="none" strike="noStrike" cap="none">
                          <a:latin typeface="Calibri"/>
                          <a:ea typeface="Calibri"/>
                          <a:cs typeface="Calibri"/>
                          <a:sym typeface="Calibri"/>
                        </a:rPr>
                        <a:t>1,638</a:t>
                      </a:r>
                      <a:endParaRPr sz="1200" b="1" i="0" u="none" strike="noStrike" cap="none">
                        <a:solidFill>
                          <a:srgbClr val="FB09B6"/>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u="none" strike="noStrike" cap="none">
                          <a:latin typeface="Calibri"/>
                          <a:ea typeface="Calibri"/>
                          <a:cs typeface="Calibri"/>
                          <a:sym typeface="Calibri"/>
                        </a:rPr>
                        <a:t>1,997</a:t>
                      </a:r>
                      <a:endParaRPr sz="1200" b="1" i="0" u="none" strike="noStrike" cap="none">
                        <a:solidFill>
                          <a:srgbClr val="FB09B6"/>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nl-NL" sz="1200" u="none" strike="noStrike" cap="none">
                          <a:latin typeface="Calibri"/>
                          <a:ea typeface="Calibri"/>
                          <a:cs typeface="Calibri"/>
                          <a:sym typeface="Calibri"/>
                        </a:rPr>
                        <a:t>$3,417,809.98</a:t>
                      </a:r>
                      <a:endParaRPr sz="1200" b="1" i="0" u="none" strike="noStrike" cap="none">
                        <a:solidFill>
                          <a:srgbClr val="0000FF"/>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nl-NL" sz="1200" u="none" strike="noStrike" cap="none">
                          <a:latin typeface="Calibri"/>
                          <a:ea typeface="Calibri"/>
                          <a:cs typeface="Calibri"/>
                          <a:sym typeface="Calibri"/>
                        </a:rPr>
                        <a:t>$3,387,101.22</a:t>
                      </a:r>
                      <a:endParaRPr sz="1200" b="1" i="0" u="none" strike="noStrike" cap="none">
                        <a:solidFill>
                          <a:srgbClr val="0000FF"/>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nl-NL" sz="1200" u="none" strike="noStrike" cap="none">
                          <a:latin typeface="Calibri"/>
                          <a:ea typeface="Calibri"/>
                          <a:cs typeface="Calibri"/>
                          <a:sym typeface="Calibri"/>
                        </a:rPr>
                        <a:t>$2,137,437.70</a:t>
                      </a:r>
                      <a:endParaRPr sz="1200" b="1" i="0" u="none" strike="noStrike" cap="none">
                        <a:solidFill>
                          <a:srgbClr val="009900"/>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nl-NL" sz="1200" u="none" strike="noStrike" cap="none">
                          <a:latin typeface="Calibri"/>
                          <a:ea typeface="Calibri"/>
                          <a:cs typeface="Calibri"/>
                          <a:sym typeface="Calibri"/>
                        </a:rPr>
                        <a:t>$2,138,281.96</a:t>
                      </a:r>
                      <a:endParaRPr sz="1200" b="1" i="0" u="none" strike="noStrike" cap="none">
                        <a:solidFill>
                          <a:srgbClr val="009900"/>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02700">
                <a:tc>
                  <a:txBody>
                    <a:bodyPr/>
                    <a:lstStyle/>
                    <a:p>
                      <a:pPr marL="0" marR="0" lvl="0" indent="0" algn="ctr" rtl="0">
                        <a:spcBef>
                          <a:spcPts val="0"/>
                        </a:spcBef>
                        <a:spcAft>
                          <a:spcPts val="0"/>
                        </a:spcAft>
                        <a:buNone/>
                      </a:pPr>
                      <a:r>
                        <a:rPr lang="nl-NL" sz="1200" b="1" u="none" strike="noStrike" cap="none">
                          <a:latin typeface="Calibri"/>
                          <a:ea typeface="Calibri"/>
                          <a:cs typeface="Calibri"/>
                          <a:sym typeface="Calibri"/>
                        </a:rPr>
                        <a:t>Semester 1</a:t>
                      </a:r>
                      <a:endParaRPr sz="1200" b="1" i="0" u="none" strike="noStrike" cap="none">
                        <a:solidFill>
                          <a:srgbClr val="000000"/>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u="none" strike="noStrike" cap="none">
                          <a:latin typeface="Calibri"/>
                          <a:ea typeface="Calibri"/>
                          <a:cs typeface="Calibri"/>
                          <a:sym typeface="Calibri"/>
                        </a:rPr>
                        <a:t>4,757</a:t>
                      </a:r>
                      <a:endParaRPr sz="1200" b="1" i="0" u="none" strike="noStrike" cap="none">
                        <a:solidFill>
                          <a:srgbClr val="FB09B6"/>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u="none" strike="noStrike" cap="none">
                          <a:latin typeface="Calibri"/>
                          <a:ea typeface="Calibri"/>
                          <a:cs typeface="Calibri"/>
                          <a:sym typeface="Calibri"/>
                        </a:rPr>
                        <a:t>4,829</a:t>
                      </a:r>
                      <a:endParaRPr sz="1200" b="1" i="0" u="none" strike="noStrike" cap="none">
                        <a:solidFill>
                          <a:srgbClr val="FB09B6"/>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nl-NL" sz="1200" u="none" strike="noStrike" cap="none">
                          <a:latin typeface="Calibri"/>
                          <a:ea typeface="Calibri"/>
                          <a:cs typeface="Calibri"/>
                          <a:sym typeface="Calibri"/>
                        </a:rPr>
                        <a:t>$78,244,166.77</a:t>
                      </a:r>
                      <a:endParaRPr sz="1200" b="1" i="0" u="none" strike="noStrike" cap="none">
                        <a:solidFill>
                          <a:srgbClr val="0000FF"/>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nl-NL" sz="1200" u="none" strike="noStrike" cap="none">
                          <a:latin typeface="Calibri"/>
                          <a:ea typeface="Calibri"/>
                          <a:cs typeface="Calibri"/>
                          <a:sym typeface="Calibri"/>
                        </a:rPr>
                        <a:t>$69,441,469.35</a:t>
                      </a:r>
                      <a:endParaRPr sz="1200" b="1" i="0" u="none" strike="noStrike" cap="none">
                        <a:solidFill>
                          <a:srgbClr val="0000FF"/>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nl-NL" sz="1200" u="none" strike="noStrike" cap="none">
                          <a:latin typeface="Calibri"/>
                          <a:ea typeface="Calibri"/>
                          <a:cs typeface="Calibri"/>
                          <a:sym typeface="Calibri"/>
                        </a:rPr>
                        <a:t>$45,045,404.55</a:t>
                      </a:r>
                      <a:endParaRPr sz="1200" b="1" i="0" u="none" strike="noStrike" cap="none">
                        <a:solidFill>
                          <a:srgbClr val="009900"/>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nl-NL" sz="1200" u="none" strike="noStrike" cap="none">
                          <a:latin typeface="Calibri"/>
                          <a:ea typeface="Calibri"/>
                          <a:cs typeface="Calibri"/>
                          <a:sym typeface="Calibri"/>
                        </a:rPr>
                        <a:t>$43,408,447.31</a:t>
                      </a:r>
                      <a:endParaRPr sz="1200" b="1" i="0" u="none" strike="noStrike" cap="none">
                        <a:solidFill>
                          <a:srgbClr val="009900"/>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32775">
                <a:tc>
                  <a:txBody>
                    <a:bodyPr/>
                    <a:lstStyle/>
                    <a:p>
                      <a:pPr marL="0" marR="0" lvl="0" indent="0" algn="ctr" rtl="0">
                        <a:spcBef>
                          <a:spcPts val="0"/>
                        </a:spcBef>
                        <a:spcAft>
                          <a:spcPts val="0"/>
                        </a:spcAft>
                        <a:buNone/>
                      </a:pPr>
                      <a:r>
                        <a:rPr lang="nl-NL" sz="1200" b="1" u="none" strike="noStrike" cap="none">
                          <a:latin typeface="Calibri"/>
                          <a:ea typeface="Calibri"/>
                          <a:cs typeface="Calibri"/>
                          <a:sym typeface="Calibri"/>
                        </a:rPr>
                        <a:t>Totals</a:t>
                      </a:r>
                      <a:endParaRPr sz="1200" b="1" i="0" u="none" strike="noStrike" cap="none">
                        <a:solidFill>
                          <a:srgbClr val="000000"/>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u="none" strike="noStrike" cap="none">
                          <a:latin typeface="Calibri"/>
                          <a:ea typeface="Calibri"/>
                          <a:cs typeface="Calibri"/>
                          <a:sym typeface="Calibri"/>
                        </a:rPr>
                        <a:t>10,976</a:t>
                      </a:r>
                      <a:endParaRPr sz="1200" b="1" i="0" u="none" strike="noStrike" cap="none">
                        <a:solidFill>
                          <a:srgbClr val="FB09B6"/>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nl-NL" sz="1200" u="none" strike="noStrike" cap="none">
                          <a:latin typeface="Calibri"/>
                          <a:ea typeface="Calibri"/>
                          <a:cs typeface="Calibri"/>
                          <a:sym typeface="Calibri"/>
                        </a:rPr>
                        <a:t>11,335</a:t>
                      </a:r>
                      <a:endParaRPr sz="1200" b="1" i="0" u="none" strike="noStrike" cap="none">
                        <a:solidFill>
                          <a:srgbClr val="FB09B6"/>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nl-NL" sz="1200" u="none" strike="noStrike" cap="none">
                          <a:latin typeface="Calibri"/>
                          <a:ea typeface="Calibri"/>
                          <a:cs typeface="Calibri"/>
                          <a:sym typeface="Calibri"/>
                        </a:rPr>
                        <a:t>$154,267,386.62</a:t>
                      </a:r>
                      <a:endParaRPr sz="1200" b="1" i="0" u="none" strike="noStrike" cap="none">
                        <a:solidFill>
                          <a:srgbClr val="0000FF"/>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nl-NL" sz="1200" u="none" strike="noStrike" cap="none">
                          <a:latin typeface="Calibri"/>
                          <a:ea typeface="Calibri"/>
                          <a:cs typeface="Calibri"/>
                          <a:sym typeface="Calibri"/>
                        </a:rPr>
                        <a:t>$135,719,926.20</a:t>
                      </a:r>
                      <a:endParaRPr sz="1200" b="1" i="0" u="none" strike="noStrike" cap="none">
                        <a:solidFill>
                          <a:srgbClr val="0000FF"/>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nl-NL" sz="1200" u="none" strike="noStrike" cap="none">
                          <a:latin typeface="Calibri"/>
                          <a:ea typeface="Calibri"/>
                          <a:cs typeface="Calibri"/>
                          <a:sym typeface="Calibri"/>
                        </a:rPr>
                        <a:t>$88,940,811.47</a:t>
                      </a:r>
                      <a:endParaRPr sz="1200" b="1" i="0" u="none" strike="noStrike" cap="none">
                        <a:solidFill>
                          <a:srgbClr val="009900"/>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nl-NL" sz="1200" u="none" strike="noStrike" cap="none">
                          <a:latin typeface="Calibri"/>
                          <a:ea typeface="Calibri"/>
                          <a:cs typeface="Calibri"/>
                          <a:sym typeface="Calibri"/>
                        </a:rPr>
                        <a:t>$84,994,965.70 </a:t>
                      </a:r>
                      <a:endParaRPr sz="1200" b="1" i="0" u="none" strike="noStrike" cap="none">
                        <a:solidFill>
                          <a:srgbClr val="009900"/>
                        </a:solidFill>
                        <a:latin typeface="Calibri"/>
                        <a:ea typeface="Calibri"/>
                        <a:cs typeface="Calibri"/>
                        <a:sym typeface="Calibri"/>
                      </a:endParaRPr>
                    </a:p>
                  </a:txBody>
                  <a:tcPr marL="4075" marR="4075" marT="40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7614460846_0_295"/>
          <p:cNvSpPr txBox="1">
            <a:spLocks noGrp="1"/>
          </p:cNvSpPr>
          <p:nvPr>
            <p:ph type="ctrTitle"/>
          </p:nvPr>
        </p:nvSpPr>
        <p:spPr>
          <a:xfrm>
            <a:off x="-78154" y="-117400"/>
            <a:ext cx="9300300" cy="1102500"/>
          </a:xfrm>
          <a:prstGeom prst="rect">
            <a:avLst/>
          </a:prstGeom>
          <a:solidFill>
            <a:schemeClr val="dk2"/>
          </a:solidFill>
          <a:ln>
            <a:noFill/>
          </a:ln>
        </p:spPr>
        <p:txBody>
          <a:bodyPr spcFirstLastPara="1" wrap="square" lIns="457200" tIns="0" rIns="457200" bIns="0" anchor="ctr" anchorCtr="0">
            <a:noAutofit/>
          </a:bodyPr>
          <a:lstStyle/>
          <a:p>
            <a:pPr marL="0" lvl="0" indent="0" algn="ctr" rtl="0">
              <a:spcBef>
                <a:spcPts val="0"/>
              </a:spcBef>
              <a:spcAft>
                <a:spcPts val="0"/>
              </a:spcAft>
              <a:buClr>
                <a:schemeClr val="lt1"/>
              </a:buClr>
              <a:buSzPts val="3200"/>
              <a:buFont typeface="Arial"/>
              <a:buNone/>
            </a:pPr>
            <a:r>
              <a:rPr lang="nl-NL" sz="3200">
                <a:latin typeface="Calibri"/>
                <a:ea typeface="Calibri"/>
                <a:cs typeface="Calibri"/>
                <a:sym typeface="Calibri"/>
              </a:rPr>
              <a:t>Data Driven Decisions</a:t>
            </a:r>
            <a:endParaRPr sz="3200">
              <a:latin typeface="Calibri"/>
              <a:ea typeface="Calibri"/>
              <a:cs typeface="Calibri"/>
              <a:sym typeface="Calibri"/>
            </a:endParaRPr>
          </a:p>
        </p:txBody>
      </p:sp>
      <p:sp>
        <p:nvSpPr>
          <p:cNvPr id="396" name="Google Shape;396;g7614460846_0_295"/>
          <p:cNvSpPr txBox="1">
            <a:spLocks noGrp="1"/>
          </p:cNvSpPr>
          <p:nvPr>
            <p:ph type="subTitle" idx="1"/>
          </p:nvPr>
        </p:nvSpPr>
        <p:spPr>
          <a:xfrm>
            <a:off x="-78154" y="980174"/>
            <a:ext cx="9300300" cy="543900"/>
          </a:xfrm>
          <a:prstGeom prst="rect">
            <a:avLst/>
          </a:prstGeom>
          <a:solidFill>
            <a:schemeClr val="dk1">
              <a:alpha val="48630"/>
            </a:schemeClr>
          </a:solidFill>
          <a:ln>
            <a:noFill/>
          </a:ln>
        </p:spPr>
        <p:txBody>
          <a:bodyPr spcFirstLastPara="1" wrap="square" lIns="91425" tIns="45700" rIns="91425" bIns="45700" anchor="t" anchorCtr="0">
            <a:noAutofit/>
          </a:bodyPr>
          <a:lstStyle/>
          <a:p>
            <a:pPr marL="0" lvl="0" indent="0" algn="ctr" rtl="0">
              <a:spcBef>
                <a:spcPts val="0"/>
              </a:spcBef>
              <a:spcAft>
                <a:spcPts val="0"/>
              </a:spcAft>
              <a:buSzPts val="2400"/>
              <a:buNone/>
            </a:pPr>
            <a:r>
              <a:rPr lang="nl-NL" sz="2400">
                <a:latin typeface="Calibri"/>
                <a:ea typeface="Calibri"/>
                <a:cs typeface="Calibri"/>
                <a:sym typeface="Calibri"/>
              </a:rPr>
              <a:t>Preparations</a:t>
            </a:r>
            <a:r>
              <a:rPr lang="nl-NL" sz="2800">
                <a:latin typeface="Calibri"/>
                <a:ea typeface="Calibri"/>
                <a:cs typeface="Calibri"/>
                <a:sym typeface="Calibri"/>
              </a:rPr>
              <a:t> for Individual School Division Meetings</a:t>
            </a:r>
            <a:endParaRPr sz="2800">
              <a:latin typeface="Calibri"/>
              <a:ea typeface="Calibri"/>
              <a:cs typeface="Calibri"/>
              <a:sym typeface="Calibri"/>
            </a:endParaRPr>
          </a:p>
        </p:txBody>
      </p:sp>
      <p:sp>
        <p:nvSpPr>
          <p:cNvPr id="397" name="Google Shape;397;g7614460846_0_295"/>
          <p:cNvSpPr/>
          <p:nvPr/>
        </p:nvSpPr>
        <p:spPr>
          <a:xfrm>
            <a:off x="98323" y="1604401"/>
            <a:ext cx="8868600" cy="2462100"/>
          </a:xfrm>
          <a:prstGeom prst="rect">
            <a:avLst/>
          </a:prstGeom>
          <a:noFill/>
          <a:ln>
            <a:noFill/>
          </a:ln>
        </p:spPr>
        <p:txBody>
          <a:bodyPr spcFirstLastPara="1" wrap="square" lIns="91425" tIns="45700" rIns="91425" bIns="45700" anchor="t" anchorCtr="0">
            <a:noAutofit/>
          </a:bodyPr>
          <a:lstStyle/>
          <a:p>
            <a:pPr marL="347472" marR="0" lvl="0" indent="-330200" algn="l" rtl="0">
              <a:spcBef>
                <a:spcPts val="0"/>
              </a:spcBef>
              <a:spcAft>
                <a:spcPts val="0"/>
              </a:spcAft>
              <a:buClr>
                <a:schemeClr val="dk2"/>
              </a:buClr>
              <a:buSzPts val="2000"/>
              <a:buFont typeface="Calibri"/>
              <a:buChar char="●"/>
            </a:pPr>
            <a:r>
              <a:rPr lang="nl-NL" sz="2000" i="0" u="none" strike="noStrike" cap="none">
                <a:solidFill>
                  <a:schemeClr val="dk1"/>
                </a:solidFill>
                <a:latin typeface="Calibri"/>
                <a:ea typeface="Calibri"/>
                <a:cs typeface="Calibri"/>
                <a:sym typeface="Calibri"/>
              </a:rPr>
              <a:t>Analysis of Child Count Data</a:t>
            </a:r>
            <a:endParaRPr sz="2000">
              <a:latin typeface="Calibri"/>
              <a:ea typeface="Calibri"/>
              <a:cs typeface="Calibri"/>
              <a:sym typeface="Calibri"/>
            </a:endParaRPr>
          </a:p>
          <a:p>
            <a:pPr marL="347472" marR="0" lvl="0" indent="-330200" algn="l" rtl="0">
              <a:spcBef>
                <a:spcPts val="0"/>
              </a:spcBef>
              <a:spcAft>
                <a:spcPts val="0"/>
              </a:spcAft>
              <a:buClr>
                <a:schemeClr val="dk2"/>
              </a:buClr>
              <a:buSzPts val="2000"/>
              <a:buFont typeface="Calibri"/>
              <a:buChar char="●"/>
            </a:pPr>
            <a:r>
              <a:rPr lang="nl-NL" sz="2000" i="0" u="none" strike="noStrike" cap="none">
                <a:solidFill>
                  <a:schemeClr val="dk1"/>
                </a:solidFill>
                <a:latin typeface="Calibri"/>
                <a:ea typeface="Calibri"/>
                <a:cs typeface="Calibri"/>
                <a:sym typeface="Calibri"/>
              </a:rPr>
              <a:t>Analysis of Students Potentially Eligible for Claiming</a:t>
            </a:r>
            <a:endParaRPr sz="2000">
              <a:latin typeface="Calibri"/>
              <a:ea typeface="Calibri"/>
              <a:cs typeface="Calibri"/>
              <a:sym typeface="Calibri"/>
            </a:endParaRPr>
          </a:p>
          <a:p>
            <a:pPr marL="347472" marR="0" lvl="0" indent="-330200" algn="l" rtl="0">
              <a:spcBef>
                <a:spcPts val="0"/>
              </a:spcBef>
              <a:spcAft>
                <a:spcPts val="0"/>
              </a:spcAft>
              <a:buClr>
                <a:schemeClr val="dk2"/>
              </a:buClr>
              <a:buSzPts val="2000"/>
              <a:buFont typeface="Calibri"/>
              <a:buChar char="●"/>
            </a:pPr>
            <a:r>
              <a:rPr lang="nl-NL" sz="2000" i="0" u="none" strike="noStrike" cap="none">
                <a:solidFill>
                  <a:schemeClr val="dk1"/>
                </a:solidFill>
                <a:latin typeface="Calibri"/>
                <a:ea typeface="Calibri"/>
                <a:cs typeface="Calibri"/>
                <a:sym typeface="Calibri"/>
              </a:rPr>
              <a:t>Analysis of Costs Directly Associated with Services Called for in the IEP including Related Services</a:t>
            </a:r>
            <a:endParaRPr sz="2000" i="0" u="none" strike="noStrike" cap="none">
              <a:solidFill>
                <a:schemeClr val="dk1"/>
              </a:solidFill>
              <a:latin typeface="Calibri"/>
              <a:ea typeface="Calibri"/>
              <a:cs typeface="Calibri"/>
              <a:sym typeface="Calibri"/>
            </a:endParaRPr>
          </a:p>
          <a:p>
            <a:pPr marL="347472" marR="0" lvl="0" indent="-330200" algn="l" rtl="0">
              <a:spcBef>
                <a:spcPts val="0"/>
              </a:spcBef>
              <a:spcAft>
                <a:spcPts val="0"/>
              </a:spcAft>
              <a:buClr>
                <a:schemeClr val="dk2"/>
              </a:buClr>
              <a:buSzPts val="2000"/>
              <a:buFont typeface="Calibri"/>
              <a:buChar char="●"/>
            </a:pPr>
            <a:r>
              <a:rPr lang="nl-NL" sz="2000" i="0" u="none" strike="noStrike" cap="none">
                <a:solidFill>
                  <a:schemeClr val="dk1"/>
                </a:solidFill>
                <a:latin typeface="Calibri"/>
                <a:ea typeface="Calibri"/>
                <a:cs typeface="Calibri"/>
                <a:sym typeface="Calibri"/>
              </a:rPr>
              <a:t>Analysis of Prior Claims or Data Submitted</a:t>
            </a:r>
            <a:endParaRPr sz="2000">
              <a:latin typeface="Calibri"/>
              <a:ea typeface="Calibri"/>
              <a:cs typeface="Calibri"/>
              <a:sym typeface="Calibri"/>
            </a:endParaRPr>
          </a:p>
          <a:p>
            <a:pPr marL="347472" marR="0" lvl="0" indent="-330200" algn="l" rtl="0">
              <a:spcBef>
                <a:spcPts val="0"/>
              </a:spcBef>
              <a:spcAft>
                <a:spcPts val="0"/>
              </a:spcAft>
              <a:buClr>
                <a:schemeClr val="dk2"/>
              </a:buClr>
              <a:buSzPts val="2000"/>
              <a:buFont typeface="Calibri"/>
              <a:buChar char="●"/>
            </a:pPr>
            <a:r>
              <a:rPr lang="nl-NL" sz="2000" i="0" u="none" strike="noStrike" cap="none">
                <a:solidFill>
                  <a:schemeClr val="dk1"/>
                </a:solidFill>
                <a:latin typeface="Calibri"/>
                <a:ea typeface="Calibri"/>
                <a:cs typeface="Calibri"/>
                <a:sym typeface="Calibri"/>
              </a:rPr>
              <a:t>Analysis of Funding</a:t>
            </a:r>
            <a:endParaRPr sz="2000">
              <a:latin typeface="Calibri"/>
              <a:ea typeface="Calibri"/>
              <a:cs typeface="Calibri"/>
              <a:sym typeface="Calibri"/>
            </a:endParaRPr>
          </a:p>
          <a:p>
            <a:pPr marL="347472" marR="0" lvl="0" indent="-330200" algn="l" rtl="0">
              <a:spcBef>
                <a:spcPts val="0"/>
              </a:spcBef>
              <a:spcAft>
                <a:spcPts val="0"/>
              </a:spcAft>
              <a:buClr>
                <a:schemeClr val="dk2"/>
              </a:buClr>
              <a:buSzPts val="2000"/>
              <a:buFont typeface="Calibri"/>
              <a:buChar char="●"/>
            </a:pPr>
            <a:r>
              <a:rPr lang="nl-NL" sz="2000" i="0" u="none" strike="noStrike" cap="none">
                <a:solidFill>
                  <a:schemeClr val="dk1"/>
                </a:solidFill>
                <a:latin typeface="Calibri"/>
                <a:ea typeface="Calibri"/>
                <a:cs typeface="Calibri"/>
                <a:sym typeface="Calibri"/>
              </a:rPr>
              <a:t>Analysis of Allowable or Unallowable Costs or Claims</a:t>
            </a:r>
            <a:endParaRPr sz="200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7614460846_0_301"/>
          <p:cNvSpPr txBox="1">
            <a:spLocks noGrp="1"/>
          </p:cNvSpPr>
          <p:nvPr>
            <p:ph type="ctrTitle"/>
          </p:nvPr>
        </p:nvSpPr>
        <p:spPr>
          <a:xfrm>
            <a:off x="-78154" y="-117400"/>
            <a:ext cx="9300300" cy="1102500"/>
          </a:xfrm>
          <a:prstGeom prst="rect">
            <a:avLst/>
          </a:prstGeom>
          <a:solidFill>
            <a:schemeClr val="dk2"/>
          </a:solidFill>
          <a:ln>
            <a:noFill/>
          </a:ln>
        </p:spPr>
        <p:txBody>
          <a:bodyPr spcFirstLastPara="1" wrap="square" lIns="457200" tIns="0" rIns="457200" bIns="0" anchor="ctr" anchorCtr="0">
            <a:noAutofit/>
          </a:bodyPr>
          <a:lstStyle/>
          <a:p>
            <a:pPr marL="0" lvl="0" indent="0" algn="ctr" rtl="0">
              <a:spcBef>
                <a:spcPts val="0"/>
              </a:spcBef>
              <a:spcAft>
                <a:spcPts val="0"/>
              </a:spcAft>
              <a:buClr>
                <a:schemeClr val="lt1"/>
              </a:buClr>
              <a:buSzPts val="2400"/>
              <a:buFont typeface="Arial"/>
              <a:buNone/>
            </a:pPr>
            <a:r>
              <a:rPr lang="nl-NL" sz="4000">
                <a:latin typeface="Calibri"/>
                <a:ea typeface="Calibri"/>
                <a:cs typeface="Calibri"/>
                <a:sym typeface="Calibri"/>
              </a:rPr>
              <a:t>Eligibility Criteria</a:t>
            </a:r>
            <a:endParaRPr sz="4000">
              <a:latin typeface="Calibri"/>
              <a:ea typeface="Calibri"/>
              <a:cs typeface="Calibri"/>
              <a:sym typeface="Calibri"/>
            </a:endParaRPr>
          </a:p>
        </p:txBody>
      </p:sp>
      <p:sp>
        <p:nvSpPr>
          <p:cNvPr id="403" name="Google Shape;403;g7614460846_0_301"/>
          <p:cNvSpPr txBox="1">
            <a:spLocks noGrp="1"/>
          </p:cNvSpPr>
          <p:nvPr>
            <p:ph type="subTitle" idx="1"/>
          </p:nvPr>
        </p:nvSpPr>
        <p:spPr>
          <a:xfrm>
            <a:off x="-78150" y="940975"/>
            <a:ext cx="9300300" cy="421800"/>
          </a:xfrm>
          <a:prstGeom prst="rect">
            <a:avLst/>
          </a:prstGeom>
          <a:solidFill>
            <a:schemeClr val="dk1">
              <a:alpha val="48630"/>
            </a:schemeClr>
          </a:solidFill>
          <a:ln>
            <a:noFill/>
          </a:ln>
        </p:spPr>
        <p:txBody>
          <a:bodyPr spcFirstLastPara="1" wrap="square" lIns="91425" tIns="45700" rIns="91425" bIns="45700" anchor="t" anchorCtr="0">
            <a:noAutofit/>
          </a:bodyPr>
          <a:lstStyle/>
          <a:p>
            <a:pPr marL="0" lvl="0" indent="0" algn="ctr" rtl="0">
              <a:spcBef>
                <a:spcPts val="0"/>
              </a:spcBef>
              <a:spcAft>
                <a:spcPts val="0"/>
              </a:spcAft>
              <a:buSzPts val="2000"/>
              <a:buNone/>
            </a:pPr>
            <a:r>
              <a:rPr lang="nl-NL" sz="2400">
                <a:latin typeface="Calibri"/>
                <a:ea typeface="Calibri"/>
                <a:cs typeface="Calibri"/>
                <a:sym typeface="Calibri"/>
              </a:rPr>
              <a:t>Required Components</a:t>
            </a:r>
            <a:endParaRPr sz="2400">
              <a:latin typeface="Calibri"/>
              <a:ea typeface="Calibri"/>
              <a:cs typeface="Calibri"/>
              <a:sym typeface="Calibri"/>
            </a:endParaRPr>
          </a:p>
        </p:txBody>
      </p:sp>
      <p:sp>
        <p:nvSpPr>
          <p:cNvPr id="404" name="Google Shape;404;g7614460846_0_301"/>
          <p:cNvSpPr txBox="1"/>
          <p:nvPr/>
        </p:nvSpPr>
        <p:spPr>
          <a:xfrm>
            <a:off x="206124" y="1353425"/>
            <a:ext cx="7855200" cy="31392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Calibri"/>
              <a:buChar char="●"/>
            </a:pPr>
            <a:r>
              <a:rPr lang="nl-NL" sz="1800" i="0" u="none" strike="noStrike" cap="none">
                <a:solidFill>
                  <a:schemeClr val="dk1"/>
                </a:solidFill>
                <a:latin typeface="Calibri"/>
                <a:ea typeface="Calibri"/>
                <a:cs typeface="Calibri"/>
                <a:sym typeface="Calibri"/>
              </a:rPr>
              <a:t>The Student has a current IEP</a:t>
            </a:r>
            <a:endParaRPr>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nl-NL" sz="1800" i="0" u="none" strike="noStrike" cap="none">
                <a:solidFill>
                  <a:schemeClr val="dk1"/>
                </a:solidFill>
                <a:latin typeface="Calibri"/>
                <a:ea typeface="Calibri"/>
                <a:cs typeface="Calibri"/>
                <a:sym typeface="Calibri"/>
              </a:rPr>
              <a:t>The Student has been identified on their current IEP as having one of the following as their primary exceptionality:</a:t>
            </a:r>
            <a:endParaRPr>
              <a:latin typeface="Calibri"/>
              <a:ea typeface="Calibri"/>
              <a:cs typeface="Calibri"/>
              <a:sym typeface="Calibri"/>
            </a:endParaRPr>
          </a:p>
          <a:p>
            <a:pPr marL="742950" marR="0" lvl="1" indent="-285750" algn="l" rtl="0">
              <a:spcBef>
                <a:spcPts val="0"/>
              </a:spcBef>
              <a:spcAft>
                <a:spcPts val="0"/>
              </a:spcAft>
              <a:buClr>
                <a:schemeClr val="dk1"/>
              </a:buClr>
              <a:buSzPts val="1800"/>
              <a:buFont typeface="Calibri"/>
              <a:buChar char="○"/>
            </a:pPr>
            <a:r>
              <a:rPr lang="nl-NL" sz="1800" i="0" u="none" strike="noStrike" cap="none">
                <a:solidFill>
                  <a:schemeClr val="dk1"/>
                </a:solidFill>
                <a:latin typeface="Calibri"/>
                <a:ea typeface="Calibri"/>
                <a:cs typeface="Calibri"/>
                <a:sym typeface="Calibri"/>
              </a:rPr>
              <a:t>Autism</a:t>
            </a:r>
            <a:endParaRPr>
              <a:latin typeface="Calibri"/>
              <a:ea typeface="Calibri"/>
              <a:cs typeface="Calibri"/>
              <a:sym typeface="Calibri"/>
            </a:endParaRPr>
          </a:p>
          <a:p>
            <a:pPr marL="742950" marR="0" lvl="1" indent="-285750" algn="l" rtl="0">
              <a:spcBef>
                <a:spcPts val="0"/>
              </a:spcBef>
              <a:spcAft>
                <a:spcPts val="0"/>
              </a:spcAft>
              <a:buClr>
                <a:schemeClr val="dk1"/>
              </a:buClr>
              <a:buSzPts val="1800"/>
              <a:buFont typeface="Calibri"/>
              <a:buChar char="○"/>
            </a:pPr>
            <a:r>
              <a:rPr lang="nl-NL" sz="1800" i="0" u="none" strike="noStrike" cap="none">
                <a:solidFill>
                  <a:schemeClr val="dk1"/>
                </a:solidFill>
                <a:latin typeface="Calibri"/>
                <a:ea typeface="Calibri"/>
                <a:cs typeface="Calibri"/>
                <a:sym typeface="Calibri"/>
              </a:rPr>
              <a:t>Multiple Disabilities</a:t>
            </a:r>
            <a:endParaRPr>
              <a:latin typeface="Calibri"/>
              <a:ea typeface="Calibri"/>
              <a:cs typeface="Calibri"/>
              <a:sym typeface="Calibri"/>
            </a:endParaRPr>
          </a:p>
          <a:p>
            <a:pPr marL="742950" marR="0" lvl="1" indent="-285750" algn="l" rtl="0">
              <a:spcBef>
                <a:spcPts val="0"/>
              </a:spcBef>
              <a:spcAft>
                <a:spcPts val="0"/>
              </a:spcAft>
              <a:buClr>
                <a:schemeClr val="dk1"/>
              </a:buClr>
              <a:buSzPts val="1800"/>
              <a:buFont typeface="Calibri"/>
              <a:buChar char="○"/>
            </a:pPr>
            <a:r>
              <a:rPr lang="nl-NL" sz="1800" i="0" u="none" strike="noStrike" cap="none">
                <a:solidFill>
                  <a:schemeClr val="dk1"/>
                </a:solidFill>
                <a:latin typeface="Calibri"/>
                <a:ea typeface="Calibri"/>
                <a:cs typeface="Calibri"/>
                <a:sym typeface="Calibri"/>
              </a:rPr>
              <a:t>Hearing Impairments</a:t>
            </a:r>
            <a:endParaRPr>
              <a:latin typeface="Calibri"/>
              <a:ea typeface="Calibri"/>
              <a:cs typeface="Calibri"/>
              <a:sym typeface="Calibri"/>
            </a:endParaRPr>
          </a:p>
          <a:p>
            <a:pPr marL="742950" marR="0" lvl="1" indent="-285750" algn="l" rtl="0">
              <a:spcBef>
                <a:spcPts val="0"/>
              </a:spcBef>
              <a:spcAft>
                <a:spcPts val="0"/>
              </a:spcAft>
              <a:buClr>
                <a:schemeClr val="dk1"/>
              </a:buClr>
              <a:buSzPts val="1800"/>
              <a:buFont typeface="Calibri"/>
              <a:buChar char="○"/>
            </a:pPr>
            <a:r>
              <a:rPr lang="nl-NL" sz="1800" i="0" u="none" strike="noStrike" cap="none">
                <a:solidFill>
                  <a:schemeClr val="dk1"/>
                </a:solidFill>
                <a:latin typeface="Calibri"/>
                <a:ea typeface="Calibri"/>
                <a:cs typeface="Calibri"/>
                <a:sym typeface="Calibri"/>
              </a:rPr>
              <a:t>Emotional Disturbance</a:t>
            </a:r>
            <a:endParaRPr>
              <a:latin typeface="Calibri"/>
              <a:ea typeface="Calibri"/>
              <a:cs typeface="Calibri"/>
              <a:sym typeface="Calibri"/>
            </a:endParaRPr>
          </a:p>
          <a:p>
            <a:pPr marL="742950" marR="0" lvl="1" indent="-285750" algn="l" rtl="0">
              <a:spcBef>
                <a:spcPts val="0"/>
              </a:spcBef>
              <a:spcAft>
                <a:spcPts val="0"/>
              </a:spcAft>
              <a:buClr>
                <a:schemeClr val="dk1"/>
              </a:buClr>
              <a:buSzPts val="1800"/>
              <a:buFont typeface="Calibri"/>
              <a:buChar char="○"/>
            </a:pPr>
            <a:r>
              <a:rPr lang="nl-NL" sz="1800" i="0" u="none" strike="noStrike" cap="none">
                <a:solidFill>
                  <a:schemeClr val="dk1"/>
                </a:solidFill>
                <a:latin typeface="Calibri"/>
                <a:ea typeface="Calibri"/>
                <a:cs typeface="Calibri"/>
                <a:sym typeface="Calibri"/>
              </a:rPr>
              <a:t>Traumatic Brain Injury</a:t>
            </a:r>
            <a:endParaRPr>
              <a:latin typeface="Calibri"/>
              <a:ea typeface="Calibri"/>
              <a:cs typeface="Calibri"/>
              <a:sym typeface="Calibri"/>
            </a:endParaRPr>
          </a:p>
          <a:p>
            <a:pPr marL="742950" marR="0" lvl="1" indent="-285750" algn="l" rtl="0">
              <a:spcBef>
                <a:spcPts val="0"/>
              </a:spcBef>
              <a:spcAft>
                <a:spcPts val="0"/>
              </a:spcAft>
              <a:buClr>
                <a:schemeClr val="dk1"/>
              </a:buClr>
              <a:buSzPts val="1800"/>
              <a:buFont typeface="Calibri"/>
              <a:buChar char="○"/>
            </a:pPr>
            <a:r>
              <a:rPr lang="nl-NL" sz="1800" i="0" u="none" strike="noStrike" cap="none">
                <a:solidFill>
                  <a:schemeClr val="dk1"/>
                </a:solidFill>
                <a:latin typeface="Calibri"/>
                <a:ea typeface="Calibri"/>
                <a:cs typeface="Calibri"/>
                <a:sym typeface="Calibri"/>
              </a:rPr>
              <a:t>Deaf/Blindness</a:t>
            </a:r>
            <a:endParaRPr>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nl-NL" sz="1800" i="0" u="none" strike="noStrike" cap="none">
                <a:solidFill>
                  <a:schemeClr val="dk1"/>
                </a:solidFill>
                <a:latin typeface="Calibri"/>
                <a:ea typeface="Calibri"/>
                <a:cs typeface="Calibri"/>
                <a:sym typeface="Calibri"/>
              </a:rPr>
              <a:t>The student receives special education services for 85</a:t>
            </a:r>
            <a:r>
              <a:rPr lang="nl-NL" sz="1800">
                <a:solidFill>
                  <a:schemeClr val="dk1"/>
                </a:solidFill>
                <a:latin typeface="Calibri"/>
                <a:ea typeface="Calibri"/>
                <a:cs typeface="Calibri"/>
                <a:sym typeface="Calibri"/>
              </a:rPr>
              <a:t> percent</a:t>
            </a:r>
            <a:r>
              <a:rPr lang="nl-NL" sz="1800" i="0" u="none" strike="noStrike" cap="none">
                <a:solidFill>
                  <a:schemeClr val="dk1"/>
                </a:solidFill>
                <a:latin typeface="Calibri"/>
                <a:ea typeface="Calibri"/>
                <a:cs typeface="Calibri"/>
                <a:sym typeface="Calibri"/>
              </a:rPr>
              <a:t> or more of their instructional day as indicated by their current IEP.</a:t>
            </a: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7614460846_0_307"/>
          <p:cNvSpPr txBox="1">
            <a:spLocks noGrp="1"/>
          </p:cNvSpPr>
          <p:nvPr>
            <p:ph type="ctrTitle"/>
          </p:nvPr>
        </p:nvSpPr>
        <p:spPr>
          <a:xfrm>
            <a:off x="0" y="2"/>
            <a:ext cx="9144000" cy="723600"/>
          </a:xfrm>
          <a:prstGeom prst="rect">
            <a:avLst/>
          </a:prstGeom>
          <a:solidFill>
            <a:schemeClr val="dk2"/>
          </a:solidFill>
          <a:ln>
            <a:noFill/>
          </a:ln>
        </p:spPr>
        <p:txBody>
          <a:bodyPr spcFirstLastPara="1" wrap="square" lIns="457200" tIns="0" rIns="457200" bIns="0" anchor="ctr" anchorCtr="0">
            <a:noAutofit/>
          </a:bodyPr>
          <a:lstStyle/>
          <a:p>
            <a:pPr marL="0" lvl="0" indent="0" algn="ctr" rtl="0">
              <a:spcBef>
                <a:spcPts val="0"/>
              </a:spcBef>
              <a:spcAft>
                <a:spcPts val="0"/>
              </a:spcAft>
              <a:buClr>
                <a:schemeClr val="lt1"/>
              </a:buClr>
              <a:buSzPts val="4000"/>
              <a:buFont typeface="Arial"/>
              <a:buNone/>
            </a:pPr>
            <a:r>
              <a:rPr lang="nl-NL">
                <a:latin typeface="Calibri"/>
                <a:ea typeface="Calibri"/>
                <a:cs typeface="Calibri"/>
                <a:sym typeface="Calibri"/>
              </a:rPr>
              <a:t>Considerations</a:t>
            </a:r>
            <a:endParaRPr>
              <a:latin typeface="Calibri"/>
              <a:ea typeface="Calibri"/>
              <a:cs typeface="Calibri"/>
              <a:sym typeface="Calibri"/>
            </a:endParaRPr>
          </a:p>
        </p:txBody>
      </p:sp>
      <p:sp>
        <p:nvSpPr>
          <p:cNvPr id="410" name="Google Shape;410;g7614460846_0_307"/>
          <p:cNvSpPr txBox="1">
            <a:spLocks noGrp="1"/>
          </p:cNvSpPr>
          <p:nvPr>
            <p:ph type="body" idx="1"/>
          </p:nvPr>
        </p:nvSpPr>
        <p:spPr>
          <a:xfrm>
            <a:off x="-1" y="813472"/>
            <a:ext cx="9090000" cy="3375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Font typeface="Calibri"/>
              <a:buChar char="●"/>
            </a:pPr>
            <a:r>
              <a:rPr lang="nl-NL" sz="2000">
                <a:latin typeface="Calibri"/>
                <a:ea typeface="Calibri"/>
                <a:cs typeface="Calibri"/>
                <a:sym typeface="Calibri"/>
              </a:rPr>
              <a:t>Students with Intensive Support Needs</a:t>
            </a:r>
            <a:endParaRPr>
              <a:latin typeface="Calibri"/>
              <a:ea typeface="Calibri"/>
              <a:cs typeface="Calibri"/>
              <a:sym typeface="Calibri"/>
            </a:endParaRPr>
          </a:p>
          <a:p>
            <a:pPr marL="342900" lvl="0" indent="-342900" algn="l" rtl="0">
              <a:spcBef>
                <a:spcPts val="2000"/>
              </a:spcBef>
              <a:spcAft>
                <a:spcPts val="0"/>
              </a:spcAft>
              <a:buClr>
                <a:schemeClr val="dk1"/>
              </a:buClr>
              <a:buSzPts val="2000"/>
              <a:buFont typeface="Calibri"/>
              <a:buChar char="●"/>
            </a:pPr>
            <a:r>
              <a:rPr lang="nl-NL" sz="2000">
                <a:latin typeface="Calibri"/>
                <a:ea typeface="Calibri"/>
                <a:cs typeface="Calibri"/>
                <a:sym typeface="Calibri"/>
              </a:rPr>
              <a:t>Subject to availability, reimbursement may be made available for a portion of the costs associated with placement of children with disabilities in public regional special education programs</a:t>
            </a:r>
            <a:endParaRPr>
              <a:latin typeface="Calibri"/>
              <a:ea typeface="Calibri"/>
              <a:cs typeface="Calibri"/>
              <a:sym typeface="Calibri"/>
            </a:endParaRPr>
          </a:p>
          <a:p>
            <a:pPr marL="342900" lvl="0" indent="-342900" algn="l" rtl="0">
              <a:spcBef>
                <a:spcPts val="2000"/>
              </a:spcBef>
              <a:spcAft>
                <a:spcPts val="0"/>
              </a:spcAft>
              <a:buClr>
                <a:schemeClr val="dk1"/>
              </a:buClr>
              <a:buSzPts val="2000"/>
              <a:buFont typeface="Calibri"/>
              <a:buChar char="●"/>
            </a:pPr>
            <a:r>
              <a:rPr lang="nl-NL" sz="2000">
                <a:latin typeface="Calibri"/>
                <a:ea typeface="Calibri"/>
                <a:cs typeface="Calibri"/>
                <a:sym typeface="Calibri"/>
              </a:rPr>
              <a:t>Reimbursements are in lieu of other state education funding available for each child (funding based on SOQ model, not associated with this funding)</a:t>
            </a:r>
            <a:endParaRPr>
              <a:latin typeface="Calibri"/>
              <a:ea typeface="Calibri"/>
              <a:cs typeface="Calibri"/>
              <a:sym typeface="Calibri"/>
            </a:endParaRPr>
          </a:p>
          <a:p>
            <a:pPr marL="342900" lvl="0" indent="-342900" algn="l" rtl="0">
              <a:spcBef>
                <a:spcPts val="2000"/>
              </a:spcBef>
              <a:spcAft>
                <a:spcPts val="0"/>
              </a:spcAft>
              <a:buClr>
                <a:schemeClr val="dk1"/>
              </a:buClr>
              <a:buSzPts val="2000"/>
              <a:buFont typeface="Calibri"/>
              <a:buChar char="●"/>
            </a:pPr>
            <a:r>
              <a:rPr lang="nl-NL" sz="2000">
                <a:latin typeface="Calibri"/>
                <a:ea typeface="Calibri"/>
                <a:cs typeface="Calibri"/>
                <a:sym typeface="Calibri"/>
              </a:rPr>
              <a:t>Supporting the instructional needs of students with intensive support needs</a:t>
            </a:r>
            <a:endParaRPr sz="20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1"/>
          <p:cNvSpPr txBox="1">
            <a:spLocks noGrp="1"/>
          </p:cNvSpPr>
          <p:nvPr>
            <p:ph type="title"/>
          </p:nvPr>
        </p:nvSpPr>
        <p:spPr>
          <a:xfrm>
            <a:off x="0" y="1121"/>
            <a:ext cx="9144000" cy="857400"/>
          </a:xfrm>
          <a:prstGeom prst="rect">
            <a:avLst/>
          </a:prstGeom>
          <a:solidFill>
            <a:schemeClr val="dk1"/>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4400"/>
              <a:buFont typeface="Calibri"/>
              <a:buNone/>
            </a:pPr>
            <a:r>
              <a:rPr lang="nl-NL"/>
              <a:t>Contact Information</a:t>
            </a:r>
            <a:endParaRPr/>
          </a:p>
        </p:txBody>
      </p:sp>
      <p:sp>
        <p:nvSpPr>
          <p:cNvPr id="416" name="Google Shape;416;p41"/>
          <p:cNvSpPr txBox="1">
            <a:spLocks noGrp="1"/>
          </p:cNvSpPr>
          <p:nvPr>
            <p:ph type="body" idx="1"/>
          </p:nvPr>
        </p:nvSpPr>
        <p:spPr>
          <a:xfrm>
            <a:off x="4114800" y="971551"/>
            <a:ext cx="4661100" cy="274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960"/>
              <a:buNone/>
            </a:pPr>
            <a:r>
              <a:rPr lang="nl-NL" sz="2400" u="sng">
                <a:solidFill>
                  <a:srgbClr val="0000FF"/>
                </a:solidFill>
              </a:rPr>
              <a:t>Samantha.Hollins</a:t>
            </a:r>
            <a:r>
              <a:rPr lang="nl-NL" sz="2400" u="sng">
                <a:solidFill>
                  <a:srgbClr val="0000FF"/>
                </a:solidFill>
                <a:hlinkClick r:id="rId3"/>
              </a:rPr>
              <a:t>@doe.virginia.gov</a:t>
            </a:r>
            <a:endParaRPr sz="2400" u="sng">
              <a:solidFill>
                <a:srgbClr val="0000FF"/>
              </a:solidFill>
            </a:endParaRPr>
          </a:p>
          <a:p>
            <a:pPr marL="0" lvl="0" indent="0" algn="l" rtl="0">
              <a:lnSpc>
                <a:spcPct val="100000"/>
              </a:lnSpc>
              <a:spcBef>
                <a:spcPts val="592"/>
              </a:spcBef>
              <a:spcAft>
                <a:spcPts val="0"/>
              </a:spcAft>
              <a:buClr>
                <a:schemeClr val="dk1"/>
              </a:buClr>
              <a:buSzPts val="2960"/>
              <a:buNone/>
            </a:pPr>
            <a:r>
              <a:rPr lang="nl-NL" sz="2400" u="sng">
                <a:solidFill>
                  <a:srgbClr val="0000FF"/>
                </a:solidFill>
                <a:hlinkClick r:id="rId4"/>
              </a:rPr>
              <a:t>www.doe.virginia.gov</a:t>
            </a:r>
            <a:r>
              <a:rPr lang="nl-NL" sz="2400"/>
              <a:t> </a:t>
            </a:r>
            <a:endParaRPr sz="2400"/>
          </a:p>
          <a:p>
            <a:pPr marL="0" lvl="0" indent="0" algn="l" rtl="0">
              <a:lnSpc>
                <a:spcPct val="100000"/>
              </a:lnSpc>
              <a:spcBef>
                <a:spcPts val="592"/>
              </a:spcBef>
              <a:spcAft>
                <a:spcPts val="0"/>
              </a:spcAft>
              <a:buClr>
                <a:schemeClr val="dk1"/>
              </a:buClr>
              <a:buSzPts val="2960"/>
              <a:buNone/>
            </a:pPr>
            <a:r>
              <a:rPr lang="nl-NL" sz="2200"/>
              <a:t>Assistant Superintendent, Special Education and Student Services</a:t>
            </a:r>
            <a:endParaRPr sz="2200"/>
          </a:p>
          <a:p>
            <a:pPr marL="0" lvl="0" indent="0" algn="l" rtl="0">
              <a:lnSpc>
                <a:spcPct val="100000"/>
              </a:lnSpc>
              <a:spcBef>
                <a:spcPts val="592"/>
              </a:spcBef>
              <a:spcAft>
                <a:spcPts val="0"/>
              </a:spcAft>
              <a:buClr>
                <a:schemeClr val="dk1"/>
              </a:buClr>
              <a:buSzPts val="2960"/>
              <a:buNone/>
            </a:pPr>
            <a:r>
              <a:rPr lang="nl-NL" sz="2400"/>
              <a:t>Twitter: @VDOE_News @smhollins</a:t>
            </a:r>
            <a:br>
              <a:rPr lang="nl-NL" sz="2400"/>
            </a:br>
            <a:r>
              <a:rPr lang="nl-NL" sz="2400"/>
              <a:t>Facebook: @VDOENews</a:t>
            </a:r>
            <a:endParaRPr sz="2400"/>
          </a:p>
          <a:p>
            <a:pPr marL="0" lvl="0" indent="0" algn="l" rtl="0">
              <a:lnSpc>
                <a:spcPct val="100000"/>
              </a:lnSpc>
              <a:spcBef>
                <a:spcPts val="555"/>
              </a:spcBef>
              <a:spcAft>
                <a:spcPts val="0"/>
              </a:spcAft>
              <a:buClr>
                <a:schemeClr val="dk1"/>
              </a:buClr>
              <a:buSzPts val="2775"/>
              <a:buNone/>
            </a:pPr>
            <a:r>
              <a:rPr lang="nl-NL" sz="2400" b="1"/>
              <a:t>#VAis4Learners </a:t>
            </a:r>
            <a:endParaRPr sz="2400"/>
          </a:p>
        </p:txBody>
      </p:sp>
      <p:grpSp>
        <p:nvGrpSpPr>
          <p:cNvPr id="417" name="Google Shape;417;p41" title="social media logos: Twitter, Facebook, and LinkedIn"/>
          <p:cNvGrpSpPr/>
          <p:nvPr/>
        </p:nvGrpSpPr>
        <p:grpSpPr>
          <a:xfrm>
            <a:off x="3907761" y="4004338"/>
            <a:ext cx="1221364" cy="407018"/>
            <a:chOff x="2235200" y="5089418"/>
            <a:chExt cx="5791200" cy="1692383"/>
          </a:xfrm>
        </p:grpSpPr>
        <p:pic>
          <p:nvPicPr>
            <p:cNvPr id="418" name="Google Shape;418;p41" title="twitter logo"/>
            <p:cNvPicPr preferRelativeResize="0"/>
            <p:nvPr/>
          </p:nvPicPr>
          <p:blipFill rotWithShape="1">
            <a:blip r:embed="rId5">
              <a:alphaModFix/>
            </a:blip>
            <a:srcRect/>
            <a:stretch/>
          </p:blipFill>
          <p:spPr>
            <a:xfrm>
              <a:off x="2235200" y="5089418"/>
              <a:ext cx="1645699" cy="1645699"/>
            </a:xfrm>
            <a:prstGeom prst="rect">
              <a:avLst/>
            </a:prstGeom>
            <a:noFill/>
            <a:ln>
              <a:noFill/>
            </a:ln>
          </p:spPr>
        </p:pic>
        <p:pic>
          <p:nvPicPr>
            <p:cNvPr id="419" name="Google Shape;419;p41" title="LinkedIn logo"/>
            <p:cNvPicPr preferRelativeResize="0"/>
            <p:nvPr/>
          </p:nvPicPr>
          <p:blipFill rotWithShape="1">
            <a:blip r:embed="rId6">
              <a:alphaModFix/>
            </a:blip>
            <a:srcRect/>
            <a:stretch/>
          </p:blipFill>
          <p:spPr>
            <a:xfrm>
              <a:off x="6370093" y="5125494"/>
              <a:ext cx="1656307" cy="1656307"/>
            </a:xfrm>
            <a:prstGeom prst="rect">
              <a:avLst/>
            </a:prstGeom>
            <a:noFill/>
            <a:ln>
              <a:noFill/>
            </a:ln>
          </p:spPr>
        </p:pic>
        <p:pic>
          <p:nvPicPr>
            <p:cNvPr id="420" name="Google Shape;420;p41" title="facebook logo"/>
            <p:cNvPicPr preferRelativeResize="0"/>
            <p:nvPr/>
          </p:nvPicPr>
          <p:blipFill rotWithShape="1">
            <a:blip r:embed="rId7">
              <a:alphaModFix/>
            </a:blip>
            <a:srcRect/>
            <a:stretch/>
          </p:blipFill>
          <p:spPr>
            <a:xfrm>
              <a:off x="4388045" y="5125494"/>
              <a:ext cx="1576507" cy="1576507"/>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
          <p:cNvSpPr txBox="1">
            <a:spLocks noGrp="1"/>
          </p:cNvSpPr>
          <p:nvPr>
            <p:ph type="title"/>
          </p:nvPr>
        </p:nvSpPr>
        <p:spPr>
          <a:xfrm>
            <a:off x="0" y="1121"/>
            <a:ext cx="9144000" cy="857400"/>
          </a:xfrm>
          <a:prstGeom prst="rect">
            <a:avLst/>
          </a:prstGeom>
          <a:solidFill>
            <a:schemeClr val="dk1"/>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4400"/>
              <a:buFont typeface="Calibri"/>
              <a:buNone/>
            </a:pPr>
            <a:r>
              <a:rPr lang="nl-NL"/>
              <a:t>Agenda</a:t>
            </a:r>
            <a:endParaRPr/>
          </a:p>
        </p:txBody>
      </p:sp>
      <p:sp>
        <p:nvSpPr>
          <p:cNvPr id="317" name="Google Shape;317;p3"/>
          <p:cNvSpPr txBox="1">
            <a:spLocks noGrp="1"/>
          </p:cNvSpPr>
          <p:nvPr>
            <p:ph type="body" idx="1"/>
          </p:nvPr>
        </p:nvSpPr>
        <p:spPr>
          <a:xfrm>
            <a:off x="3912450" y="858525"/>
            <a:ext cx="4926600" cy="34659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2000"/>
              </a:spcBef>
              <a:spcAft>
                <a:spcPts val="0"/>
              </a:spcAft>
              <a:buSzPts val="1800"/>
              <a:buFont typeface="Calibri"/>
              <a:buChar char="•"/>
            </a:pPr>
            <a:r>
              <a:rPr lang="nl-NL" sz="2400" dirty="0"/>
              <a:t>Background/Historical Lens</a:t>
            </a:r>
            <a:endParaRPr sz="2400" dirty="0"/>
          </a:p>
          <a:p>
            <a:pPr marL="457200" lvl="0" indent="-342900" algn="l" rtl="0">
              <a:lnSpc>
                <a:spcPct val="115000"/>
              </a:lnSpc>
              <a:spcBef>
                <a:spcPts val="0"/>
              </a:spcBef>
              <a:spcAft>
                <a:spcPts val="0"/>
              </a:spcAft>
              <a:buSzPts val="1800"/>
              <a:buFont typeface="Calibri"/>
              <a:buChar char="•"/>
            </a:pPr>
            <a:r>
              <a:rPr lang="nl-NL" sz="2400"/>
              <a:t>Overview of Aggregate Data</a:t>
            </a:r>
            <a:endParaRPr sz="2400" dirty="0"/>
          </a:p>
          <a:p>
            <a:pPr marL="457200" lvl="0" indent="-342900" algn="l" rtl="0">
              <a:lnSpc>
                <a:spcPct val="115000"/>
              </a:lnSpc>
              <a:spcBef>
                <a:spcPts val="0"/>
              </a:spcBef>
              <a:spcAft>
                <a:spcPts val="0"/>
              </a:spcAft>
              <a:buSzPts val="1800"/>
              <a:buFont typeface="Calibri"/>
              <a:buChar char="•"/>
            </a:pPr>
            <a:r>
              <a:rPr lang="nl-NL" sz="2400" dirty="0"/>
              <a:t>Data Driven Decisions</a:t>
            </a:r>
            <a:endParaRPr sz="2400" dirty="0"/>
          </a:p>
          <a:p>
            <a:pPr marL="457200" lvl="0" indent="-342900" algn="l" rtl="0">
              <a:lnSpc>
                <a:spcPct val="115000"/>
              </a:lnSpc>
              <a:spcBef>
                <a:spcPts val="0"/>
              </a:spcBef>
              <a:spcAft>
                <a:spcPts val="0"/>
              </a:spcAft>
              <a:buSzPts val="1800"/>
              <a:buFont typeface="Calibri"/>
              <a:buChar char="•"/>
            </a:pPr>
            <a:r>
              <a:rPr lang="nl-NL" sz="2400" dirty="0"/>
              <a:t>Transition Process/Status</a:t>
            </a:r>
            <a:endParaRPr sz="2400" dirty="0"/>
          </a:p>
          <a:p>
            <a:pPr marL="457200" lvl="0" indent="0" algn="l" rtl="0">
              <a:lnSpc>
                <a:spcPct val="100000"/>
              </a:lnSpc>
              <a:spcBef>
                <a:spcPts val="0"/>
              </a:spcBef>
              <a:spcAft>
                <a:spcPts val="0"/>
              </a:spcAft>
              <a:buSzPts val="1800"/>
              <a:buNone/>
            </a:pP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5f336c629e_0_25"/>
          <p:cNvSpPr txBox="1">
            <a:spLocks noGrp="1"/>
          </p:cNvSpPr>
          <p:nvPr>
            <p:ph type="body" idx="1"/>
          </p:nvPr>
        </p:nvSpPr>
        <p:spPr>
          <a:xfrm>
            <a:off x="162725" y="608450"/>
            <a:ext cx="8808300" cy="3715800"/>
          </a:xfrm>
          <a:prstGeom prst="rect">
            <a:avLst/>
          </a:prstGeom>
          <a:noFill/>
          <a:ln>
            <a:noFill/>
          </a:ln>
        </p:spPr>
        <p:txBody>
          <a:bodyPr spcFirstLastPara="1" wrap="square" lIns="91425" tIns="45700" rIns="91425" bIns="45700" anchor="t" anchorCtr="0">
            <a:noAutofit/>
          </a:bodyPr>
          <a:lstStyle/>
          <a:p>
            <a:pPr marL="342900" lvl="0" indent="-139700" algn="ctr" rtl="0">
              <a:lnSpc>
                <a:spcPct val="100000"/>
              </a:lnSpc>
              <a:spcBef>
                <a:spcPts val="0"/>
              </a:spcBef>
              <a:spcAft>
                <a:spcPts val="0"/>
              </a:spcAft>
              <a:buClr>
                <a:schemeClr val="lt1"/>
              </a:buClr>
              <a:buSzPts val="3200"/>
              <a:buNone/>
            </a:pPr>
            <a:endParaRPr sz="3600" b="1"/>
          </a:p>
          <a:p>
            <a:pPr marL="342900" lvl="0" indent="-139700" algn="ctr" rtl="0">
              <a:lnSpc>
                <a:spcPct val="100000"/>
              </a:lnSpc>
              <a:spcBef>
                <a:spcPts val="0"/>
              </a:spcBef>
              <a:spcAft>
                <a:spcPts val="0"/>
              </a:spcAft>
              <a:buClr>
                <a:schemeClr val="lt1"/>
              </a:buClr>
              <a:buSzPts val="3200"/>
              <a:buNone/>
            </a:pPr>
            <a:endParaRPr sz="3600" b="1"/>
          </a:p>
          <a:p>
            <a:pPr marL="342900" lvl="0" indent="-139700" algn="ctr" rtl="0">
              <a:lnSpc>
                <a:spcPct val="100000"/>
              </a:lnSpc>
              <a:spcBef>
                <a:spcPts val="0"/>
              </a:spcBef>
              <a:spcAft>
                <a:spcPts val="0"/>
              </a:spcAft>
              <a:buClr>
                <a:schemeClr val="lt1"/>
              </a:buClr>
              <a:buSzPts val="3200"/>
              <a:buNone/>
            </a:pPr>
            <a:r>
              <a:rPr lang="nl-NL" sz="3600" b="1"/>
              <a:t>Funding Students with </a:t>
            </a:r>
            <a:br>
              <a:rPr lang="nl-NL" sz="3600" b="1"/>
            </a:br>
            <a:r>
              <a:rPr lang="nl-NL" sz="3600" b="1"/>
              <a:t>Intensive Support Needs</a:t>
            </a:r>
            <a:endParaRPr sz="3600" b="1"/>
          </a:p>
          <a:p>
            <a:pPr marL="457200" lvl="0" indent="0" algn="l" rtl="0">
              <a:lnSpc>
                <a:spcPct val="100000"/>
              </a:lnSpc>
              <a:spcBef>
                <a:spcPts val="0"/>
              </a:spcBef>
              <a:spcAft>
                <a:spcPts val="0"/>
              </a:spcAft>
              <a:buSzPts val="3200"/>
              <a:buNone/>
            </a:pP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5f35419f19_0_12"/>
          <p:cNvSpPr txBox="1">
            <a:spLocks noGrp="1"/>
          </p:cNvSpPr>
          <p:nvPr>
            <p:ph type="title"/>
          </p:nvPr>
        </p:nvSpPr>
        <p:spPr>
          <a:xfrm>
            <a:off x="0" y="1121"/>
            <a:ext cx="9144000" cy="857400"/>
          </a:xfrm>
          <a:prstGeom prst="rect">
            <a:avLst/>
          </a:prstGeom>
          <a:solidFill>
            <a:schemeClr val="dk1"/>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400"/>
              <a:buNone/>
            </a:pPr>
            <a:r>
              <a:rPr lang="nl-NL"/>
              <a:t>Intensive Support Needs Funding</a:t>
            </a:r>
            <a:endParaRPr/>
          </a:p>
        </p:txBody>
      </p:sp>
      <p:sp>
        <p:nvSpPr>
          <p:cNvPr id="329" name="Google Shape;329;g5f35419f19_0_12"/>
          <p:cNvSpPr txBox="1">
            <a:spLocks noGrp="1"/>
          </p:cNvSpPr>
          <p:nvPr>
            <p:ph type="body" idx="1"/>
          </p:nvPr>
        </p:nvSpPr>
        <p:spPr>
          <a:xfrm>
            <a:off x="144750" y="926400"/>
            <a:ext cx="8542200" cy="3398100"/>
          </a:xfrm>
          <a:prstGeom prst="rect">
            <a:avLst/>
          </a:prstGeom>
          <a:noFill/>
          <a:ln>
            <a:noFill/>
          </a:ln>
        </p:spPr>
        <p:txBody>
          <a:bodyPr spcFirstLastPara="1" wrap="square" lIns="91425" tIns="45700" rIns="91425" bIns="45700" anchor="t" anchorCtr="0">
            <a:noAutofit/>
          </a:bodyPr>
          <a:lstStyle/>
          <a:p>
            <a:pPr marL="457200" lvl="0" indent="-336550" algn="l" rtl="0">
              <a:lnSpc>
                <a:spcPct val="100000"/>
              </a:lnSpc>
              <a:spcBef>
                <a:spcPts val="360"/>
              </a:spcBef>
              <a:spcAft>
                <a:spcPts val="0"/>
              </a:spcAft>
              <a:buSzPts val="1700"/>
              <a:buChar char="•"/>
            </a:pPr>
            <a:r>
              <a:rPr lang="nl-NL" sz="1700">
                <a:solidFill>
                  <a:srgbClr val="222222"/>
                </a:solidFill>
              </a:rPr>
              <a:t>The Virginia Department of Education (VDOE) continues to transition </a:t>
            </a:r>
            <a:r>
              <a:rPr lang="nl-NL" sz="1700"/>
              <a:t>from the existing funding model to a new funding model to provide equitable distribution of the Special Education Regional Tuition Reimbursement Program funds to all 132 school divisions </a:t>
            </a:r>
            <a:endParaRPr sz="1700"/>
          </a:p>
          <a:p>
            <a:pPr marL="457200" lvl="0" indent="-336550" algn="l" rtl="0">
              <a:lnSpc>
                <a:spcPct val="115000"/>
              </a:lnSpc>
              <a:spcBef>
                <a:spcPts val="0"/>
              </a:spcBef>
              <a:spcAft>
                <a:spcPts val="0"/>
              </a:spcAft>
              <a:buSzPts val="1700"/>
              <a:buFont typeface="Calibri"/>
              <a:buChar char="•"/>
            </a:pPr>
            <a:r>
              <a:rPr lang="nl-NL" sz="1700"/>
              <a:t>Beginning July 1, 2019, The VDOE began facilitating meetings with school divisions participating in the legacy regional program funding model to share the process for transitioning from a rate package to an application, and the change from the term ‘regional program students’ to ‘students with intensive support needs’ </a:t>
            </a:r>
            <a:endParaRPr sz="1700"/>
          </a:p>
          <a:p>
            <a:pPr marL="457200" lvl="0" indent="-336550" algn="l" rtl="0">
              <a:lnSpc>
                <a:spcPct val="100000"/>
              </a:lnSpc>
              <a:spcBef>
                <a:spcPts val="0"/>
              </a:spcBef>
              <a:spcAft>
                <a:spcPts val="0"/>
              </a:spcAft>
              <a:buSzPts val="1700"/>
              <a:buChar char="•"/>
            </a:pPr>
            <a:r>
              <a:rPr lang="nl-NL" sz="1700"/>
              <a:t>By the end of state fiscal year 2020, all participating school divisions will receive funds from the Special Education Regional Tuition Reimbursement Program with the addition of 23 divisions </a:t>
            </a:r>
            <a:r>
              <a:rPr lang="nl-NL" sz="1700">
                <a:solidFill>
                  <a:srgbClr val="222222"/>
                </a:solidFill>
              </a:rPr>
              <a:t> </a:t>
            </a:r>
            <a:endParaRPr sz="1700">
              <a:solidFill>
                <a:srgbClr val="222222"/>
              </a:solidFill>
            </a:endParaRPr>
          </a:p>
          <a:p>
            <a:pPr marL="457200" lvl="0" indent="-336550" algn="l" rtl="0">
              <a:lnSpc>
                <a:spcPct val="100000"/>
              </a:lnSpc>
              <a:spcBef>
                <a:spcPts val="0"/>
              </a:spcBef>
              <a:spcAft>
                <a:spcPts val="0"/>
              </a:spcAft>
              <a:buClr>
                <a:srgbClr val="222222"/>
              </a:buClr>
              <a:buSzPts val="1700"/>
              <a:buChar char="•"/>
            </a:pPr>
            <a:r>
              <a:rPr lang="nl-NL" sz="1700">
                <a:solidFill>
                  <a:srgbClr val="222222"/>
                </a:solidFill>
              </a:rPr>
              <a:t>Process includes verification of eligibility requirements, financial data, and student data </a:t>
            </a:r>
            <a:endParaRPr sz="1700">
              <a:solidFill>
                <a:srgbClr val="22222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7614460846_0_452"/>
          <p:cNvSpPr txBox="1">
            <a:spLocks noGrp="1"/>
          </p:cNvSpPr>
          <p:nvPr>
            <p:ph type="ctrTitle"/>
          </p:nvPr>
        </p:nvSpPr>
        <p:spPr>
          <a:xfrm>
            <a:off x="0" y="2"/>
            <a:ext cx="9144000" cy="723600"/>
          </a:xfrm>
          <a:prstGeom prst="rect">
            <a:avLst/>
          </a:prstGeom>
          <a:solidFill>
            <a:schemeClr val="dk2"/>
          </a:solidFill>
          <a:ln>
            <a:noFill/>
          </a:ln>
        </p:spPr>
        <p:txBody>
          <a:bodyPr spcFirstLastPara="1" wrap="square" lIns="457200" tIns="0" rIns="457200" bIns="0" anchor="ctr" anchorCtr="0">
            <a:noAutofit/>
          </a:bodyPr>
          <a:lstStyle/>
          <a:p>
            <a:pPr marL="0" lvl="0" indent="0" algn="ctr" rtl="0">
              <a:spcBef>
                <a:spcPts val="0"/>
              </a:spcBef>
              <a:spcAft>
                <a:spcPts val="0"/>
              </a:spcAft>
              <a:buClr>
                <a:schemeClr val="lt1"/>
              </a:buClr>
              <a:buSzPts val="4000"/>
              <a:buFont typeface="Arial"/>
              <a:buNone/>
            </a:pPr>
            <a:r>
              <a:rPr lang="nl-NL">
                <a:latin typeface="Calibri"/>
                <a:ea typeface="Calibri"/>
                <a:cs typeface="Calibri"/>
                <a:sym typeface="Calibri"/>
              </a:rPr>
              <a:t>VDOE Authority</a:t>
            </a:r>
            <a:endParaRPr>
              <a:latin typeface="Calibri"/>
              <a:ea typeface="Calibri"/>
              <a:cs typeface="Calibri"/>
              <a:sym typeface="Calibri"/>
            </a:endParaRPr>
          </a:p>
        </p:txBody>
      </p:sp>
      <p:sp>
        <p:nvSpPr>
          <p:cNvPr id="335" name="Google Shape;335;g7614460846_0_452"/>
          <p:cNvSpPr txBox="1">
            <a:spLocks noGrp="1"/>
          </p:cNvSpPr>
          <p:nvPr>
            <p:ph type="body" idx="1"/>
          </p:nvPr>
        </p:nvSpPr>
        <p:spPr>
          <a:xfrm>
            <a:off x="-105103" y="759511"/>
            <a:ext cx="9249000" cy="33501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rgbClr val="000000"/>
              </a:buClr>
              <a:buSzPts val="2000"/>
              <a:buFont typeface="Calibri"/>
              <a:buChar char="●"/>
            </a:pPr>
            <a:r>
              <a:rPr lang="nl-NL" sz="2000">
                <a:solidFill>
                  <a:srgbClr val="000000"/>
                </a:solidFill>
                <a:latin typeface="Calibri"/>
                <a:ea typeface="Calibri"/>
                <a:cs typeface="Calibri"/>
                <a:sym typeface="Calibri"/>
              </a:rPr>
              <a:t>Special Education Instruction Payments</a:t>
            </a:r>
            <a:endParaRPr sz="2000">
              <a:solidFill>
                <a:srgbClr val="000000"/>
              </a:solidFill>
              <a:latin typeface="Calibri"/>
              <a:ea typeface="Calibri"/>
              <a:cs typeface="Calibri"/>
              <a:sym typeface="Calibri"/>
            </a:endParaRPr>
          </a:p>
          <a:p>
            <a:pPr marL="914400" lvl="1" indent="-355600" algn="l" rtl="0">
              <a:spcBef>
                <a:spcPts val="0"/>
              </a:spcBef>
              <a:spcAft>
                <a:spcPts val="0"/>
              </a:spcAft>
              <a:buClr>
                <a:srgbClr val="000000"/>
              </a:buClr>
              <a:buSzPts val="2000"/>
              <a:buFont typeface="Calibri"/>
              <a:buChar char="○"/>
            </a:pPr>
            <a:r>
              <a:rPr lang="nl-NL" sz="2000">
                <a:solidFill>
                  <a:srgbClr val="000000"/>
                </a:solidFill>
                <a:latin typeface="Calibri"/>
                <a:ea typeface="Calibri"/>
                <a:cs typeface="Calibri"/>
                <a:sym typeface="Calibri"/>
              </a:rPr>
              <a:t>The VDOE shall establish rates for all elements of Special Education Instruction Payments.</a:t>
            </a:r>
            <a:endParaRPr sz="2000">
              <a:solidFill>
                <a:srgbClr val="000000"/>
              </a:solidFill>
              <a:latin typeface="Calibri"/>
              <a:ea typeface="Calibri"/>
              <a:cs typeface="Calibri"/>
              <a:sym typeface="Calibri"/>
            </a:endParaRPr>
          </a:p>
          <a:p>
            <a:pPr marL="914400" lvl="1" indent="-355600" algn="l" rtl="0">
              <a:spcBef>
                <a:spcPts val="0"/>
              </a:spcBef>
              <a:spcAft>
                <a:spcPts val="0"/>
              </a:spcAft>
              <a:buClr>
                <a:srgbClr val="000000"/>
              </a:buClr>
              <a:buSzPts val="2000"/>
              <a:buFont typeface="Calibri"/>
              <a:buChar char="○"/>
            </a:pPr>
            <a:r>
              <a:rPr lang="nl-NL" sz="2000">
                <a:solidFill>
                  <a:srgbClr val="000000"/>
                </a:solidFill>
                <a:latin typeface="Calibri"/>
                <a:ea typeface="Calibri"/>
                <a:cs typeface="Calibri"/>
                <a:sym typeface="Calibri"/>
              </a:rPr>
              <a:t>Out of the appropriations in this item, the VDOE shall make available, subject to implementation by the Superintendent of Public Instruction, an amount for the purpose of the state’s share of the tuitions rates for approved public Special Education Regional Tuition school programs. Notwithstanding any contrary provision of law, the state’s share of the tuition rates shall be based on the composite index of local ability-to-pay.</a:t>
            </a:r>
            <a:endParaRPr sz="20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7614460846_0_234"/>
          <p:cNvSpPr txBox="1">
            <a:spLocks noGrp="1"/>
          </p:cNvSpPr>
          <p:nvPr>
            <p:ph type="ctrTitle"/>
          </p:nvPr>
        </p:nvSpPr>
        <p:spPr>
          <a:xfrm>
            <a:off x="0" y="2"/>
            <a:ext cx="9144000" cy="723600"/>
          </a:xfrm>
          <a:prstGeom prst="rect">
            <a:avLst/>
          </a:prstGeom>
          <a:solidFill>
            <a:schemeClr val="dk2"/>
          </a:solidFill>
          <a:ln>
            <a:noFill/>
          </a:ln>
        </p:spPr>
        <p:txBody>
          <a:bodyPr spcFirstLastPara="1" wrap="square" lIns="457200" tIns="0" rIns="457200" bIns="0" anchor="ctr" anchorCtr="0">
            <a:noAutofit/>
          </a:bodyPr>
          <a:lstStyle/>
          <a:p>
            <a:pPr marL="0" lvl="0" indent="0" algn="ctr" rtl="0">
              <a:spcBef>
                <a:spcPts val="0"/>
              </a:spcBef>
              <a:spcAft>
                <a:spcPts val="0"/>
              </a:spcAft>
              <a:buClr>
                <a:schemeClr val="lt1"/>
              </a:buClr>
              <a:buSzPts val="4000"/>
              <a:buFont typeface="Arial"/>
              <a:buNone/>
            </a:pPr>
            <a:r>
              <a:rPr lang="nl-NL">
                <a:latin typeface="Calibri"/>
                <a:ea typeface="Calibri"/>
                <a:cs typeface="Calibri"/>
                <a:sym typeface="Calibri"/>
              </a:rPr>
              <a:t>Historical Perspective</a:t>
            </a:r>
            <a:endParaRPr>
              <a:latin typeface="Calibri"/>
              <a:ea typeface="Calibri"/>
              <a:cs typeface="Calibri"/>
              <a:sym typeface="Calibri"/>
            </a:endParaRPr>
          </a:p>
        </p:txBody>
      </p:sp>
      <p:sp>
        <p:nvSpPr>
          <p:cNvPr id="341" name="Google Shape;341;g7614460846_0_234"/>
          <p:cNvSpPr txBox="1">
            <a:spLocks noGrp="1"/>
          </p:cNvSpPr>
          <p:nvPr>
            <p:ph type="body" idx="1"/>
          </p:nvPr>
        </p:nvSpPr>
        <p:spPr>
          <a:xfrm>
            <a:off x="-105103" y="759511"/>
            <a:ext cx="9249000" cy="33501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rgbClr val="000000"/>
              </a:buClr>
              <a:buSzPts val="2000"/>
              <a:buFont typeface="Calibri"/>
              <a:buChar char="●"/>
            </a:pPr>
            <a:r>
              <a:rPr lang="nl-NL" sz="2000">
                <a:solidFill>
                  <a:srgbClr val="000000"/>
                </a:solidFill>
                <a:latin typeface="Calibri"/>
                <a:ea typeface="Calibri"/>
                <a:cs typeface="Calibri"/>
                <a:sym typeface="Calibri"/>
              </a:rPr>
              <a:t>VDOE engaged in a study that started in 2015</a:t>
            </a:r>
            <a:endParaRPr>
              <a:solidFill>
                <a:srgbClr val="000000"/>
              </a:solidFill>
              <a:latin typeface="Calibri"/>
              <a:ea typeface="Calibri"/>
              <a:cs typeface="Calibri"/>
              <a:sym typeface="Calibri"/>
            </a:endParaRPr>
          </a:p>
          <a:p>
            <a:pPr marL="457200" lvl="0" indent="-355600" algn="l" rtl="0">
              <a:spcBef>
                <a:spcPts val="0"/>
              </a:spcBef>
              <a:spcAft>
                <a:spcPts val="0"/>
              </a:spcAft>
              <a:buClr>
                <a:srgbClr val="000000"/>
              </a:buClr>
              <a:buSzPts val="2000"/>
              <a:buFont typeface="Calibri"/>
              <a:buChar char="●"/>
            </a:pPr>
            <a:r>
              <a:rPr lang="nl-NL" sz="2000">
                <a:solidFill>
                  <a:srgbClr val="000000"/>
                </a:solidFill>
                <a:latin typeface="Calibri"/>
                <a:ea typeface="Calibri"/>
                <a:cs typeface="Calibri"/>
                <a:sym typeface="Calibri"/>
              </a:rPr>
              <a:t>VDOE began work soon thereafter to transition to a funding model for Students with Intensive Support Needs, with a more equitable distribution of funding</a:t>
            </a:r>
            <a:endParaRPr>
              <a:solidFill>
                <a:srgbClr val="000000"/>
              </a:solidFill>
              <a:latin typeface="Calibri"/>
              <a:ea typeface="Calibri"/>
              <a:cs typeface="Calibri"/>
              <a:sym typeface="Calibri"/>
            </a:endParaRPr>
          </a:p>
          <a:p>
            <a:pPr marL="914400" lvl="1" indent="-342900" algn="l" rtl="0">
              <a:spcBef>
                <a:spcPts val="0"/>
              </a:spcBef>
              <a:spcAft>
                <a:spcPts val="0"/>
              </a:spcAft>
              <a:buClr>
                <a:srgbClr val="000000"/>
              </a:buClr>
              <a:buSzPts val="1800"/>
              <a:buFont typeface="Calibri"/>
              <a:buChar char="○"/>
            </a:pPr>
            <a:r>
              <a:rPr lang="nl-NL" sz="1800">
                <a:solidFill>
                  <a:srgbClr val="000000"/>
                </a:solidFill>
                <a:latin typeface="Calibri"/>
                <a:ea typeface="Calibri"/>
                <a:cs typeface="Calibri"/>
                <a:sym typeface="Calibri"/>
              </a:rPr>
              <a:t>58 Divisions Received Funding</a:t>
            </a:r>
            <a:endParaRPr>
              <a:solidFill>
                <a:srgbClr val="000000"/>
              </a:solidFill>
              <a:latin typeface="Calibri"/>
              <a:ea typeface="Calibri"/>
              <a:cs typeface="Calibri"/>
              <a:sym typeface="Calibri"/>
            </a:endParaRPr>
          </a:p>
          <a:p>
            <a:pPr marL="914400" lvl="1" indent="-342900" algn="l" rtl="0">
              <a:spcBef>
                <a:spcPts val="0"/>
              </a:spcBef>
              <a:spcAft>
                <a:spcPts val="0"/>
              </a:spcAft>
              <a:buClr>
                <a:srgbClr val="000000"/>
              </a:buClr>
              <a:buSzPts val="1800"/>
              <a:buFont typeface="Calibri"/>
              <a:buChar char="○"/>
            </a:pPr>
            <a:r>
              <a:rPr lang="nl-NL" sz="1800">
                <a:solidFill>
                  <a:srgbClr val="000000"/>
                </a:solidFill>
                <a:latin typeface="Calibri"/>
                <a:ea typeface="Calibri"/>
                <a:cs typeface="Calibri"/>
                <a:sym typeface="Calibri"/>
              </a:rPr>
              <a:t>Majority of Students Received Services in Regular Classrooms</a:t>
            </a:r>
            <a:endParaRPr>
              <a:solidFill>
                <a:srgbClr val="000000"/>
              </a:solidFill>
              <a:latin typeface="Calibri"/>
              <a:ea typeface="Calibri"/>
              <a:cs typeface="Calibri"/>
              <a:sym typeface="Calibri"/>
            </a:endParaRPr>
          </a:p>
          <a:p>
            <a:pPr marL="914400" lvl="1" indent="-342900" algn="l" rtl="0">
              <a:spcBef>
                <a:spcPts val="0"/>
              </a:spcBef>
              <a:spcAft>
                <a:spcPts val="0"/>
              </a:spcAft>
              <a:buClr>
                <a:srgbClr val="000000"/>
              </a:buClr>
              <a:buSzPts val="1800"/>
              <a:buFont typeface="Calibri"/>
              <a:buChar char="○"/>
            </a:pPr>
            <a:r>
              <a:rPr lang="nl-NL" sz="1800">
                <a:solidFill>
                  <a:srgbClr val="000000"/>
                </a:solidFill>
                <a:latin typeface="Calibri"/>
                <a:ea typeface="Calibri"/>
                <a:cs typeface="Calibri"/>
                <a:sym typeface="Calibri"/>
              </a:rPr>
              <a:t>Some Regional Programs altered from Initial Intent</a:t>
            </a:r>
            <a:endParaRPr sz="200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7614460846_0_239"/>
          <p:cNvSpPr txBox="1">
            <a:spLocks noGrp="1"/>
          </p:cNvSpPr>
          <p:nvPr>
            <p:ph type="ctrTitle"/>
          </p:nvPr>
        </p:nvSpPr>
        <p:spPr>
          <a:xfrm>
            <a:off x="0" y="2"/>
            <a:ext cx="9144000" cy="723600"/>
          </a:xfrm>
          <a:prstGeom prst="rect">
            <a:avLst/>
          </a:prstGeom>
          <a:solidFill>
            <a:schemeClr val="dk2"/>
          </a:solidFill>
          <a:ln>
            <a:noFill/>
          </a:ln>
        </p:spPr>
        <p:txBody>
          <a:bodyPr spcFirstLastPara="1" wrap="square" lIns="457200" tIns="0" rIns="457200" bIns="0" anchor="ctr" anchorCtr="0">
            <a:noAutofit/>
          </a:bodyPr>
          <a:lstStyle/>
          <a:p>
            <a:pPr marL="0" lvl="0" indent="0" algn="ctr" rtl="0">
              <a:spcBef>
                <a:spcPts val="0"/>
              </a:spcBef>
              <a:spcAft>
                <a:spcPts val="0"/>
              </a:spcAft>
              <a:buClr>
                <a:schemeClr val="lt1"/>
              </a:buClr>
              <a:buSzPts val="4000"/>
              <a:buFont typeface="Arial"/>
              <a:buNone/>
            </a:pPr>
            <a:r>
              <a:rPr lang="nl-NL">
                <a:latin typeface="Calibri"/>
                <a:ea typeface="Calibri"/>
                <a:cs typeface="Calibri"/>
                <a:sym typeface="Calibri"/>
              </a:rPr>
              <a:t>VDOE Communication</a:t>
            </a:r>
            <a:endParaRPr>
              <a:latin typeface="Calibri"/>
              <a:ea typeface="Calibri"/>
              <a:cs typeface="Calibri"/>
              <a:sym typeface="Calibri"/>
            </a:endParaRPr>
          </a:p>
        </p:txBody>
      </p:sp>
      <p:sp>
        <p:nvSpPr>
          <p:cNvPr id="347" name="Google Shape;347;g7614460846_0_239"/>
          <p:cNvSpPr txBox="1">
            <a:spLocks noGrp="1"/>
          </p:cNvSpPr>
          <p:nvPr>
            <p:ph type="body" idx="1"/>
          </p:nvPr>
        </p:nvSpPr>
        <p:spPr>
          <a:xfrm>
            <a:off x="-105103" y="952551"/>
            <a:ext cx="9249000" cy="335010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2"/>
              </a:buClr>
              <a:buSzPts val="2000"/>
              <a:buFont typeface="Calibri"/>
              <a:buChar char="●"/>
            </a:pPr>
            <a:r>
              <a:rPr lang="nl-NL" sz="2000">
                <a:solidFill>
                  <a:schemeClr val="dk2"/>
                </a:solidFill>
                <a:latin typeface="Calibri"/>
                <a:ea typeface="Calibri"/>
                <a:cs typeface="Calibri"/>
                <a:sym typeface="Calibri"/>
              </a:rPr>
              <a:t>Previous Communications Released via Superintendent’s Memoranda </a:t>
            </a:r>
            <a:endParaRPr>
              <a:latin typeface="Calibri"/>
              <a:ea typeface="Calibri"/>
              <a:cs typeface="Calibri"/>
              <a:sym typeface="Calibri"/>
            </a:endParaRPr>
          </a:p>
          <a:p>
            <a:pPr marL="971550" lvl="1" indent="-285750" algn="l" rtl="0">
              <a:spcBef>
                <a:spcPts val="0"/>
              </a:spcBef>
              <a:spcAft>
                <a:spcPts val="0"/>
              </a:spcAft>
              <a:buClr>
                <a:schemeClr val="dk2"/>
              </a:buClr>
              <a:buSzPts val="2000"/>
              <a:buFont typeface="Calibri"/>
              <a:buChar char="○"/>
            </a:pPr>
            <a:r>
              <a:rPr lang="nl-NL" sz="2000">
                <a:solidFill>
                  <a:schemeClr val="dk2"/>
                </a:solidFill>
                <a:latin typeface="Calibri"/>
                <a:ea typeface="Calibri"/>
                <a:cs typeface="Calibri"/>
                <a:sym typeface="Calibri"/>
              </a:rPr>
              <a:t>#114-15 (May, 2015); announced the launch of the study </a:t>
            </a:r>
            <a:endParaRPr>
              <a:latin typeface="Calibri"/>
              <a:ea typeface="Calibri"/>
              <a:cs typeface="Calibri"/>
              <a:sym typeface="Calibri"/>
            </a:endParaRPr>
          </a:p>
          <a:p>
            <a:pPr marL="971550" lvl="1" indent="-285750" algn="l" rtl="0">
              <a:spcBef>
                <a:spcPts val="0"/>
              </a:spcBef>
              <a:spcAft>
                <a:spcPts val="0"/>
              </a:spcAft>
              <a:buClr>
                <a:schemeClr val="dk2"/>
              </a:buClr>
              <a:buSzPts val="2000"/>
              <a:buFont typeface="Calibri"/>
              <a:buChar char="○"/>
            </a:pPr>
            <a:r>
              <a:rPr lang="nl-NL" sz="2000">
                <a:solidFill>
                  <a:schemeClr val="dk2"/>
                </a:solidFill>
                <a:latin typeface="Calibri"/>
                <a:ea typeface="Calibri"/>
                <a:cs typeface="Calibri"/>
                <a:sym typeface="Calibri"/>
              </a:rPr>
              <a:t>#343-18 (December, 2018); provided an update of the study and planned actions </a:t>
            </a:r>
            <a:endParaRPr>
              <a:latin typeface="Calibri"/>
              <a:ea typeface="Calibri"/>
              <a:cs typeface="Calibri"/>
              <a:sym typeface="Calibri"/>
            </a:endParaRPr>
          </a:p>
          <a:p>
            <a:pPr marL="971550" lvl="1" indent="-285750" algn="l" rtl="0">
              <a:spcBef>
                <a:spcPts val="0"/>
              </a:spcBef>
              <a:spcAft>
                <a:spcPts val="0"/>
              </a:spcAft>
              <a:buClr>
                <a:schemeClr val="dk2"/>
              </a:buClr>
              <a:buSzPts val="2000"/>
              <a:buFont typeface="Calibri"/>
              <a:buChar char="○"/>
            </a:pPr>
            <a:r>
              <a:rPr lang="nl-NL" sz="2000">
                <a:solidFill>
                  <a:schemeClr val="dk2"/>
                </a:solidFill>
                <a:latin typeface="Calibri"/>
                <a:ea typeface="Calibri"/>
                <a:cs typeface="Calibri"/>
                <a:sym typeface="Calibri"/>
              </a:rPr>
              <a:t>#171-19 (July, 2019); provided an update on the transition</a:t>
            </a:r>
            <a:endParaRPr>
              <a:latin typeface="Calibri"/>
              <a:ea typeface="Calibri"/>
              <a:cs typeface="Calibri"/>
              <a:sym typeface="Calibri"/>
            </a:endParaRPr>
          </a:p>
          <a:p>
            <a:pPr marL="342900" lvl="0" indent="-342900" algn="l" rtl="0">
              <a:spcBef>
                <a:spcPts val="2000"/>
              </a:spcBef>
              <a:spcAft>
                <a:spcPts val="0"/>
              </a:spcAft>
              <a:buClr>
                <a:schemeClr val="dk2"/>
              </a:buClr>
              <a:buSzPts val="2000"/>
              <a:buFont typeface="Calibri"/>
              <a:buChar char="●"/>
            </a:pPr>
            <a:r>
              <a:rPr lang="nl-NL" sz="2000">
                <a:solidFill>
                  <a:schemeClr val="dk2"/>
                </a:solidFill>
                <a:latin typeface="Calibri"/>
                <a:ea typeface="Calibri"/>
                <a:cs typeface="Calibri"/>
                <a:sym typeface="Calibri"/>
              </a:rPr>
              <a:t>Transition Meetings and Discussions have been ongoing, with the comprehensive phase completed in December 2019</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7614460846_0_244"/>
          <p:cNvSpPr txBox="1">
            <a:spLocks noGrp="1"/>
          </p:cNvSpPr>
          <p:nvPr>
            <p:ph type="ctrTitle"/>
          </p:nvPr>
        </p:nvSpPr>
        <p:spPr>
          <a:xfrm>
            <a:off x="-78154" y="-117400"/>
            <a:ext cx="9300300" cy="1102500"/>
          </a:xfrm>
          <a:prstGeom prst="rect">
            <a:avLst/>
          </a:prstGeom>
          <a:solidFill>
            <a:schemeClr val="dk2"/>
          </a:solidFill>
          <a:ln>
            <a:noFill/>
          </a:ln>
        </p:spPr>
        <p:txBody>
          <a:bodyPr spcFirstLastPara="1" wrap="square" lIns="457200" tIns="0" rIns="457200" bIns="0" anchor="ctr" anchorCtr="0">
            <a:noAutofit/>
          </a:bodyPr>
          <a:lstStyle/>
          <a:p>
            <a:pPr marL="0" lvl="0" indent="0" algn="ctr" rtl="0">
              <a:spcBef>
                <a:spcPts val="0"/>
              </a:spcBef>
              <a:spcAft>
                <a:spcPts val="0"/>
              </a:spcAft>
              <a:buClr>
                <a:schemeClr val="lt1"/>
              </a:buClr>
              <a:buSzPts val="2400"/>
              <a:buFont typeface="Arial"/>
              <a:buNone/>
            </a:pPr>
            <a:r>
              <a:rPr lang="nl-NL" sz="4000">
                <a:latin typeface="Calibri"/>
                <a:ea typeface="Calibri"/>
                <a:cs typeface="Calibri"/>
                <a:sym typeface="Calibri"/>
              </a:rPr>
              <a:t>LEA Status </a:t>
            </a:r>
            <a:r>
              <a:rPr lang="nl-NL">
                <a:latin typeface="Calibri"/>
                <a:ea typeface="Calibri"/>
                <a:cs typeface="Calibri"/>
                <a:sym typeface="Calibri"/>
              </a:rPr>
              <a:t>page 1 of 3</a:t>
            </a:r>
            <a:endParaRPr>
              <a:latin typeface="Calibri"/>
              <a:ea typeface="Calibri"/>
              <a:cs typeface="Calibri"/>
              <a:sym typeface="Calibri"/>
            </a:endParaRPr>
          </a:p>
        </p:txBody>
      </p:sp>
      <p:sp>
        <p:nvSpPr>
          <p:cNvPr id="353" name="Google Shape;353;g7614460846_0_244"/>
          <p:cNvSpPr txBox="1"/>
          <p:nvPr/>
        </p:nvSpPr>
        <p:spPr>
          <a:xfrm>
            <a:off x="455200" y="1121950"/>
            <a:ext cx="7965300" cy="31746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Calibri"/>
              <a:buChar char="●"/>
            </a:pPr>
            <a:r>
              <a:rPr lang="nl-NL" sz="1800" i="0" u="none" strike="noStrike" cap="none">
                <a:solidFill>
                  <a:schemeClr val="dk1"/>
                </a:solidFill>
                <a:latin typeface="Calibri"/>
                <a:ea typeface="Calibri"/>
                <a:cs typeface="Calibri"/>
                <a:sym typeface="Calibri"/>
              </a:rPr>
              <a:t>Divisions that received funds for the first time in SFY 2018 and SFY 2019, </a:t>
            </a:r>
            <a:r>
              <a:rPr lang="nl-NL" sz="1800">
                <a:solidFill>
                  <a:schemeClr val="dk1"/>
                </a:solidFill>
                <a:latin typeface="Calibri"/>
                <a:ea typeface="Calibri"/>
                <a:cs typeface="Calibri"/>
                <a:sym typeface="Calibri"/>
              </a:rPr>
              <a:t>were </a:t>
            </a:r>
            <a:r>
              <a:rPr lang="nl-NL" sz="1800" i="0" u="none" strike="noStrike" cap="none">
                <a:solidFill>
                  <a:schemeClr val="dk1"/>
                </a:solidFill>
                <a:latin typeface="Calibri"/>
                <a:ea typeface="Calibri"/>
                <a:cs typeface="Calibri"/>
                <a:sym typeface="Calibri"/>
              </a:rPr>
              <a:t>determined by the actual data submitted and discussions with the VDOE:</a:t>
            </a:r>
            <a:endParaRPr>
              <a:latin typeface="Calibri"/>
              <a:ea typeface="Calibri"/>
              <a:cs typeface="Calibri"/>
              <a:sym typeface="Calibri"/>
            </a:endParaRPr>
          </a:p>
          <a:p>
            <a:pPr marL="742950" marR="0" lvl="1" indent="-285750" algn="l" rtl="0">
              <a:spcBef>
                <a:spcPts val="0"/>
              </a:spcBef>
              <a:spcAft>
                <a:spcPts val="0"/>
              </a:spcAft>
              <a:buClr>
                <a:schemeClr val="dk2"/>
              </a:buClr>
              <a:buSzPts val="1800"/>
              <a:buFont typeface="Calibri"/>
              <a:buChar char="○"/>
            </a:pPr>
            <a:r>
              <a:rPr lang="nl-NL" sz="1800" i="0" u="none" strike="noStrike" cap="none">
                <a:solidFill>
                  <a:schemeClr val="dk1"/>
                </a:solidFill>
                <a:latin typeface="Calibri"/>
                <a:ea typeface="Calibri"/>
                <a:cs typeface="Calibri"/>
                <a:sym typeface="Calibri"/>
              </a:rPr>
              <a:t>Meetings have been held with school divisions </a:t>
            </a:r>
            <a:endParaRPr>
              <a:latin typeface="Calibri"/>
              <a:ea typeface="Calibri"/>
              <a:cs typeface="Calibri"/>
              <a:sym typeface="Calibri"/>
            </a:endParaRPr>
          </a:p>
          <a:p>
            <a:pPr marL="742950" marR="0" lvl="1" indent="-285750" algn="l" rtl="0">
              <a:spcBef>
                <a:spcPts val="0"/>
              </a:spcBef>
              <a:spcAft>
                <a:spcPts val="0"/>
              </a:spcAft>
              <a:buClr>
                <a:schemeClr val="dk1"/>
              </a:buClr>
              <a:buSzPts val="1800"/>
              <a:buFont typeface="Calibri"/>
              <a:buChar char="○"/>
            </a:pPr>
            <a:r>
              <a:rPr lang="nl-NL" sz="1800" i="0" u="none" strike="noStrike" cap="none">
                <a:solidFill>
                  <a:schemeClr val="dk1"/>
                </a:solidFill>
                <a:latin typeface="Calibri"/>
                <a:ea typeface="Calibri"/>
                <a:cs typeface="Calibri"/>
                <a:sym typeface="Calibri"/>
              </a:rPr>
              <a:t>Impact of current funding and future funding has been shared or will be shared based on availability</a:t>
            </a:r>
            <a:endParaRPr>
              <a:latin typeface="Calibri"/>
              <a:ea typeface="Calibri"/>
              <a:cs typeface="Calibri"/>
              <a:sym typeface="Calibri"/>
            </a:endParaRPr>
          </a:p>
          <a:p>
            <a:pPr marL="742950" marR="0" lvl="1" indent="-285750" algn="l" rtl="0">
              <a:spcBef>
                <a:spcPts val="0"/>
              </a:spcBef>
              <a:spcAft>
                <a:spcPts val="0"/>
              </a:spcAft>
              <a:buClr>
                <a:schemeClr val="dk1"/>
              </a:buClr>
              <a:buSzPts val="1800"/>
              <a:buFont typeface="Calibri"/>
              <a:buChar char="○"/>
            </a:pPr>
            <a:r>
              <a:rPr lang="nl-NL" sz="1800" i="0" u="none" strike="noStrike" cap="none">
                <a:solidFill>
                  <a:schemeClr val="dk1"/>
                </a:solidFill>
                <a:latin typeface="Calibri"/>
                <a:ea typeface="Calibri"/>
                <a:cs typeface="Calibri"/>
                <a:sym typeface="Calibri"/>
              </a:rPr>
              <a:t>Applications were </a:t>
            </a:r>
            <a:r>
              <a:rPr lang="nl-NL" sz="1800">
                <a:solidFill>
                  <a:schemeClr val="dk1"/>
                </a:solidFill>
                <a:latin typeface="Calibri"/>
                <a:ea typeface="Calibri"/>
                <a:cs typeface="Calibri"/>
                <a:sym typeface="Calibri"/>
              </a:rPr>
              <a:t>d</a:t>
            </a:r>
            <a:r>
              <a:rPr lang="nl-NL" sz="1800" i="0" u="none" strike="noStrike" cap="none">
                <a:solidFill>
                  <a:schemeClr val="dk1"/>
                </a:solidFill>
                <a:latin typeface="Calibri"/>
                <a:ea typeface="Calibri"/>
                <a:cs typeface="Calibri"/>
                <a:sym typeface="Calibri"/>
              </a:rPr>
              <a:t>ue September 30, 2019</a:t>
            </a:r>
            <a:endParaRPr sz="180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Calibri"/>
              <a:buChar char="○"/>
            </a:pPr>
            <a:r>
              <a:rPr lang="nl-NL" sz="1800">
                <a:solidFill>
                  <a:schemeClr val="dk1"/>
                </a:solidFill>
                <a:latin typeface="Calibri"/>
                <a:ea typeface="Calibri"/>
                <a:cs typeface="Calibri"/>
                <a:sym typeface="Calibri"/>
              </a:rPr>
              <a:t>LEA should be prepared to provide supporting documentation of students and services sought for reimbursement for verification purposes</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7614460846_0_250"/>
          <p:cNvSpPr txBox="1">
            <a:spLocks noGrp="1"/>
          </p:cNvSpPr>
          <p:nvPr>
            <p:ph type="ctrTitle"/>
          </p:nvPr>
        </p:nvSpPr>
        <p:spPr>
          <a:xfrm>
            <a:off x="-78154" y="-117400"/>
            <a:ext cx="9300300" cy="1102500"/>
          </a:xfrm>
          <a:prstGeom prst="rect">
            <a:avLst/>
          </a:prstGeom>
          <a:solidFill>
            <a:schemeClr val="dk2"/>
          </a:solidFill>
          <a:ln>
            <a:noFill/>
          </a:ln>
        </p:spPr>
        <p:txBody>
          <a:bodyPr spcFirstLastPara="1" wrap="square" lIns="457200" tIns="0" rIns="457200" bIns="0" anchor="ctr" anchorCtr="0">
            <a:noAutofit/>
          </a:bodyPr>
          <a:lstStyle/>
          <a:p>
            <a:pPr marL="0" lvl="0" indent="0" algn="ctr" rtl="0">
              <a:spcBef>
                <a:spcPts val="0"/>
              </a:spcBef>
              <a:spcAft>
                <a:spcPts val="0"/>
              </a:spcAft>
              <a:buClr>
                <a:schemeClr val="lt1"/>
              </a:buClr>
              <a:buSzPts val="2400"/>
              <a:buFont typeface="Arial"/>
              <a:buNone/>
            </a:pPr>
            <a:r>
              <a:rPr lang="nl-NL" sz="4000">
                <a:latin typeface="Calibri"/>
                <a:ea typeface="Calibri"/>
                <a:cs typeface="Calibri"/>
                <a:sym typeface="Calibri"/>
              </a:rPr>
              <a:t>LEA Status </a:t>
            </a:r>
            <a:r>
              <a:rPr lang="nl-NL">
                <a:latin typeface="Calibri"/>
                <a:ea typeface="Calibri"/>
                <a:cs typeface="Calibri"/>
                <a:sym typeface="Calibri"/>
              </a:rPr>
              <a:t>page 2 of 3</a:t>
            </a:r>
            <a:endParaRPr>
              <a:latin typeface="Calibri"/>
              <a:ea typeface="Calibri"/>
              <a:cs typeface="Calibri"/>
              <a:sym typeface="Calibri"/>
            </a:endParaRPr>
          </a:p>
        </p:txBody>
      </p:sp>
      <p:sp>
        <p:nvSpPr>
          <p:cNvPr id="359" name="Google Shape;359;g7614460846_0_250"/>
          <p:cNvSpPr txBox="1"/>
          <p:nvPr/>
        </p:nvSpPr>
        <p:spPr>
          <a:xfrm>
            <a:off x="182875" y="1129125"/>
            <a:ext cx="8760600" cy="30009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Calibri"/>
              <a:buChar char="●"/>
            </a:pPr>
            <a:r>
              <a:rPr lang="nl-NL" sz="1800" i="0" u="none" strike="noStrike" cap="none">
                <a:solidFill>
                  <a:schemeClr val="dk1"/>
                </a:solidFill>
                <a:latin typeface="Calibri"/>
                <a:ea typeface="Calibri"/>
                <a:cs typeface="Calibri"/>
                <a:sym typeface="Calibri"/>
              </a:rPr>
              <a:t>Divisions that </a:t>
            </a:r>
            <a:r>
              <a:rPr lang="nl-NL" sz="1800">
                <a:solidFill>
                  <a:schemeClr val="dk1"/>
                </a:solidFill>
                <a:latin typeface="Calibri"/>
                <a:ea typeface="Calibri"/>
                <a:cs typeface="Calibri"/>
                <a:sym typeface="Calibri"/>
              </a:rPr>
              <a:t>are </a:t>
            </a:r>
            <a:r>
              <a:rPr lang="nl-NL" sz="1800" i="0" u="none" strike="noStrike" cap="none">
                <a:solidFill>
                  <a:schemeClr val="dk1"/>
                </a:solidFill>
                <a:latin typeface="Calibri"/>
                <a:ea typeface="Calibri"/>
                <a:cs typeface="Calibri"/>
                <a:sym typeface="Calibri"/>
              </a:rPr>
              <a:t>receiv</a:t>
            </a:r>
            <a:r>
              <a:rPr lang="nl-NL" sz="1800">
                <a:solidFill>
                  <a:schemeClr val="dk1"/>
                </a:solidFill>
                <a:latin typeface="Calibri"/>
                <a:ea typeface="Calibri"/>
                <a:cs typeface="Calibri"/>
                <a:sym typeface="Calibri"/>
              </a:rPr>
              <a:t>ing</a:t>
            </a:r>
            <a:r>
              <a:rPr lang="nl-NL" sz="1800" i="0" u="none" strike="noStrike" cap="none">
                <a:solidFill>
                  <a:schemeClr val="dk1"/>
                </a:solidFill>
                <a:latin typeface="Calibri"/>
                <a:ea typeface="Calibri"/>
                <a:cs typeface="Calibri"/>
                <a:sym typeface="Calibri"/>
              </a:rPr>
              <a:t> funds for the first time in SFY 2020:</a:t>
            </a:r>
            <a:endParaRPr>
              <a:latin typeface="Calibri"/>
              <a:ea typeface="Calibri"/>
              <a:cs typeface="Calibri"/>
              <a:sym typeface="Calibri"/>
            </a:endParaRPr>
          </a:p>
          <a:p>
            <a:pPr marL="742950" marR="0" lvl="1" indent="-285750" algn="l" rtl="0">
              <a:spcBef>
                <a:spcPts val="0"/>
              </a:spcBef>
              <a:spcAft>
                <a:spcPts val="0"/>
              </a:spcAft>
              <a:buClr>
                <a:schemeClr val="dk2"/>
              </a:buClr>
              <a:buSzPts val="1800"/>
              <a:buFont typeface="Calibri"/>
              <a:buChar char="○"/>
            </a:pPr>
            <a:r>
              <a:rPr lang="nl-NL" sz="1800" i="0" u="none" strike="noStrike" cap="none">
                <a:solidFill>
                  <a:schemeClr val="dk1"/>
                </a:solidFill>
                <a:latin typeface="Calibri"/>
                <a:ea typeface="Calibri"/>
                <a:cs typeface="Calibri"/>
                <a:sym typeface="Calibri"/>
              </a:rPr>
              <a:t>Meetings have been </a:t>
            </a:r>
            <a:r>
              <a:rPr lang="nl-NL" sz="1800">
                <a:solidFill>
                  <a:schemeClr val="dk1"/>
                </a:solidFill>
                <a:latin typeface="Calibri"/>
                <a:ea typeface="Calibri"/>
                <a:cs typeface="Calibri"/>
                <a:sym typeface="Calibri"/>
              </a:rPr>
              <a:t>h</a:t>
            </a:r>
            <a:r>
              <a:rPr lang="nl-NL" sz="1800" i="0" u="none" strike="noStrike" cap="none">
                <a:solidFill>
                  <a:schemeClr val="dk1"/>
                </a:solidFill>
                <a:latin typeface="Calibri"/>
                <a:ea typeface="Calibri"/>
                <a:cs typeface="Calibri"/>
                <a:sym typeface="Calibri"/>
              </a:rPr>
              <a:t>eld with school divisions </a:t>
            </a:r>
            <a:endParaRPr sz="180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2"/>
              </a:buClr>
              <a:buSzPts val="1800"/>
              <a:buFont typeface="Calibri"/>
              <a:buChar char="○"/>
            </a:pPr>
            <a:r>
              <a:rPr lang="nl-NL" sz="1800" i="0" u="none" strike="noStrike" cap="none">
                <a:solidFill>
                  <a:schemeClr val="dk1"/>
                </a:solidFill>
                <a:latin typeface="Calibri"/>
                <a:ea typeface="Calibri"/>
                <a:cs typeface="Calibri"/>
                <a:sym typeface="Calibri"/>
              </a:rPr>
              <a:t>Technical Assistance has been ongoing concerning the eligibility criteria and application process</a:t>
            </a:r>
            <a:endParaRPr sz="180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Calibri"/>
              <a:buChar char="○"/>
            </a:pPr>
            <a:r>
              <a:rPr lang="nl-NL" sz="1800" i="0" u="none" strike="noStrike" cap="none">
                <a:solidFill>
                  <a:schemeClr val="dk1"/>
                </a:solidFill>
                <a:latin typeface="Calibri"/>
                <a:ea typeface="Calibri"/>
                <a:cs typeface="Calibri"/>
                <a:sym typeface="Calibri"/>
              </a:rPr>
              <a:t>Impact of current funding and future funding has been shared or will be shared based on availability</a:t>
            </a:r>
            <a:endParaRPr sz="180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Calibri"/>
              <a:buChar char="○"/>
            </a:pPr>
            <a:r>
              <a:rPr lang="nl-NL" sz="1800">
                <a:solidFill>
                  <a:schemeClr val="dk1"/>
                </a:solidFill>
                <a:latin typeface="Calibri"/>
                <a:ea typeface="Calibri"/>
                <a:cs typeface="Calibri"/>
                <a:sym typeface="Calibri"/>
              </a:rPr>
              <a:t>Applications were due on September 30, 2019</a:t>
            </a:r>
            <a:endParaRPr sz="180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Calibri"/>
              <a:buChar char="○"/>
            </a:pPr>
            <a:r>
              <a:rPr lang="nl-NL" sz="1800">
                <a:solidFill>
                  <a:schemeClr val="dk1"/>
                </a:solidFill>
                <a:latin typeface="Calibri"/>
                <a:ea typeface="Calibri"/>
                <a:cs typeface="Calibri"/>
                <a:sym typeface="Calibri"/>
              </a:rPr>
              <a:t>LEA should be prepared to provide supporting documentation of students and services sought for reimbursement for verification purposes</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ceptio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1024</Words>
  <Application>Microsoft Office PowerPoint</Application>
  <PresentationFormat>On-screen Show (16:9)</PresentationFormat>
  <Paragraphs>133</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Noto Sans Symbols</vt:lpstr>
      <vt:lpstr>Roboto</vt:lpstr>
      <vt:lpstr>Courier New</vt:lpstr>
      <vt:lpstr>Calibri</vt:lpstr>
      <vt:lpstr>Office Theme</vt:lpstr>
      <vt:lpstr>Perception</vt:lpstr>
      <vt:lpstr>Intensive Support Needs Funding</vt:lpstr>
      <vt:lpstr>Agenda</vt:lpstr>
      <vt:lpstr>PowerPoint Presentation</vt:lpstr>
      <vt:lpstr>Intensive Support Needs Funding</vt:lpstr>
      <vt:lpstr>VDOE Authority</vt:lpstr>
      <vt:lpstr>Historical Perspective</vt:lpstr>
      <vt:lpstr>VDOE Communication</vt:lpstr>
      <vt:lpstr>LEA Status page 1 of 3</vt:lpstr>
      <vt:lpstr>LEA Status page 2 of 3</vt:lpstr>
      <vt:lpstr>LEA Status page 3 of 3</vt:lpstr>
      <vt:lpstr>State Child Count Trend Data</vt:lpstr>
      <vt:lpstr>Six Exceptionalities Trend Data</vt:lpstr>
      <vt:lpstr>State Share Regional Tuition Expense</vt:lpstr>
      <vt:lpstr>Recent Regional Tuition Claims</vt:lpstr>
      <vt:lpstr>Data Driven Decisions</vt:lpstr>
      <vt:lpstr>Eligibility Criteria</vt:lpstr>
      <vt:lpstr>Considerations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Intensive Support Needs Funding</dc:title>
  <dc:creator>Gaines, Annie (DOE)</dc:creator>
  <cp:lastModifiedBy>Liza Scallet</cp:lastModifiedBy>
  <cp:revision>1</cp:revision>
  <dcterms:modified xsi:type="dcterms:W3CDTF">2020-01-06T19:13:40Z</dcterms:modified>
</cp:coreProperties>
</file>